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72" r:id="rId2"/>
  </p:sldMasterIdLst>
  <p:notesMasterIdLst>
    <p:notesMasterId r:id="rId29"/>
  </p:notesMasterIdLst>
  <p:sldIdLst>
    <p:sldId id="294" r:id="rId3"/>
    <p:sldId id="743" r:id="rId4"/>
    <p:sldId id="798" r:id="rId5"/>
    <p:sldId id="802" r:id="rId6"/>
    <p:sldId id="799" r:id="rId7"/>
    <p:sldId id="803" r:id="rId8"/>
    <p:sldId id="806" r:id="rId9"/>
    <p:sldId id="807" r:id="rId10"/>
    <p:sldId id="775" r:id="rId11"/>
    <p:sldId id="779" r:id="rId12"/>
    <p:sldId id="776" r:id="rId13"/>
    <p:sldId id="777" r:id="rId14"/>
    <p:sldId id="813" r:id="rId15"/>
    <p:sldId id="814" r:id="rId16"/>
    <p:sldId id="815" r:id="rId17"/>
    <p:sldId id="824" r:id="rId18"/>
    <p:sldId id="827" r:id="rId19"/>
    <p:sldId id="826" r:id="rId20"/>
    <p:sldId id="800" r:id="rId21"/>
    <p:sldId id="276" r:id="rId22"/>
    <p:sldId id="801" r:id="rId23"/>
    <p:sldId id="805" r:id="rId24"/>
    <p:sldId id="809" r:id="rId25"/>
    <p:sldId id="810" r:id="rId26"/>
    <p:sldId id="811" r:id="rId27"/>
    <p:sldId id="823"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0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C88E5-D624-7249-A95C-C6E6DF533226}" v="265" dt="2023-06-13T22:55:37.445"/>
  </p1510:revLst>
</p1510:revInfo>
</file>

<file path=ppt/tableStyles.xml><?xml version="1.0" encoding="utf-8"?>
<a:tblStyleLst xmlns:a="http://schemas.openxmlformats.org/drawingml/2006/main" def="{E8BCEBD2-83A6-4FB5-BB72-16347C2AAD95}">
  <a:tblStyle styleId="{E8BCEBD2-83A6-4FB5-BB72-16347C2AAD9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D309A71D-C82E-4593-8280-61E3320FE774}"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6"/>
    <p:restoredTop sz="82226" autoAdjust="0"/>
  </p:normalViewPr>
  <p:slideViewPr>
    <p:cSldViewPr snapToGrid="0">
      <p:cViewPr varScale="1">
        <p:scale>
          <a:sx n="70" d="100"/>
          <a:sy n="70" d="100"/>
        </p:scale>
        <p:origin x="125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Alejandro Plazas Jarrin" userId="07cd4776be531532" providerId="LiveId" clId="{07BC88E5-D624-7249-A95C-C6E6DF533226}"/>
    <pc:docChg chg="undo custSel addSld delSld modSld sldOrd modNotesMaster">
      <pc:chgData name="David Alejandro Plazas Jarrin" userId="07cd4776be531532" providerId="LiveId" clId="{07BC88E5-D624-7249-A95C-C6E6DF533226}" dt="2023-06-13T22:59:43.837" v="3297" actId="20577"/>
      <pc:docMkLst>
        <pc:docMk/>
      </pc:docMkLst>
      <pc:sldChg chg="modSp mod">
        <pc:chgData name="David Alejandro Plazas Jarrin" userId="07cd4776be531532" providerId="LiveId" clId="{07BC88E5-D624-7249-A95C-C6E6DF533226}" dt="2023-06-13T04:19:02.197" v="13" actId="20577"/>
        <pc:sldMkLst>
          <pc:docMk/>
          <pc:sldMk cId="1077638292" sldId="294"/>
        </pc:sldMkLst>
        <pc:spChg chg="mod">
          <ac:chgData name="David Alejandro Plazas Jarrin" userId="07cd4776be531532" providerId="LiveId" clId="{07BC88E5-D624-7249-A95C-C6E6DF533226}" dt="2023-06-13T04:19:02.197" v="13" actId="20577"/>
          <ac:spMkLst>
            <pc:docMk/>
            <pc:sldMk cId="1077638292" sldId="294"/>
            <ac:spMk id="20" creationId="{00000000-0000-0000-0000-000000000000}"/>
          </ac:spMkLst>
        </pc:spChg>
      </pc:sldChg>
      <pc:sldChg chg="addSp delSp modSp mod">
        <pc:chgData name="David Alejandro Plazas Jarrin" userId="07cd4776be531532" providerId="LiveId" clId="{07BC88E5-D624-7249-A95C-C6E6DF533226}" dt="2023-06-13T04:25:24.571" v="47" actId="1076"/>
        <pc:sldMkLst>
          <pc:docMk/>
          <pc:sldMk cId="3739277649" sldId="742"/>
        </pc:sldMkLst>
        <pc:spChg chg="mod">
          <ac:chgData name="David Alejandro Plazas Jarrin" userId="07cd4776be531532" providerId="LiveId" clId="{07BC88E5-D624-7249-A95C-C6E6DF533226}" dt="2023-06-13T04:20:02.876" v="29" actId="20577"/>
          <ac:spMkLst>
            <pc:docMk/>
            <pc:sldMk cId="3739277649" sldId="742"/>
            <ac:spMk id="3" creationId="{31C21773-BEF3-FDFD-AF6B-7E11D22A3D8A}"/>
          </ac:spMkLst>
        </pc:spChg>
        <pc:spChg chg="mod">
          <ac:chgData name="David Alejandro Plazas Jarrin" userId="07cd4776be531532" providerId="LiveId" clId="{07BC88E5-D624-7249-A95C-C6E6DF533226}" dt="2023-06-13T04:19:24.296" v="16" actId="20577"/>
          <ac:spMkLst>
            <pc:docMk/>
            <pc:sldMk cId="3739277649" sldId="742"/>
            <ac:spMk id="8" creationId="{0961FEB0-E404-8A99-BE8F-82BD9670E1A1}"/>
          </ac:spMkLst>
        </pc:spChg>
        <pc:picChg chg="del">
          <ac:chgData name="David Alejandro Plazas Jarrin" userId="07cd4776be531532" providerId="LiveId" clId="{07BC88E5-D624-7249-A95C-C6E6DF533226}" dt="2023-06-13T04:24:17.789" v="33" actId="478"/>
          <ac:picMkLst>
            <pc:docMk/>
            <pc:sldMk cId="3739277649" sldId="742"/>
            <ac:picMk id="13" creationId="{09CFFC4B-5BC1-66D9-62B0-02B7B56DDA12}"/>
          </ac:picMkLst>
        </pc:picChg>
        <pc:picChg chg="add mod">
          <ac:chgData name="David Alejandro Plazas Jarrin" userId="07cd4776be531532" providerId="LiveId" clId="{07BC88E5-D624-7249-A95C-C6E6DF533226}" dt="2023-06-13T04:25:24.571" v="47" actId="1076"/>
          <ac:picMkLst>
            <pc:docMk/>
            <pc:sldMk cId="3739277649" sldId="742"/>
            <ac:picMk id="1026" creationId="{376C8F87-BED1-91A8-0BAA-A92A6C5C64D6}"/>
          </ac:picMkLst>
        </pc:picChg>
      </pc:sldChg>
      <pc:sldChg chg="addSp delSp modSp mod">
        <pc:chgData name="David Alejandro Plazas Jarrin" userId="07cd4776be531532" providerId="LiveId" clId="{07BC88E5-D624-7249-A95C-C6E6DF533226}" dt="2023-06-13T04:27:18.407" v="126"/>
        <pc:sldMkLst>
          <pc:docMk/>
          <pc:sldMk cId="2791051556" sldId="743"/>
        </pc:sldMkLst>
        <pc:spChg chg="mod">
          <ac:chgData name="David Alejandro Plazas Jarrin" userId="07cd4776be531532" providerId="LiveId" clId="{07BC88E5-D624-7249-A95C-C6E6DF533226}" dt="2023-06-13T04:27:10.664" v="124" actId="20577"/>
          <ac:spMkLst>
            <pc:docMk/>
            <pc:sldMk cId="2791051556" sldId="743"/>
            <ac:spMk id="8" creationId="{0961FEB0-E404-8A99-BE8F-82BD9670E1A1}"/>
          </ac:spMkLst>
        </pc:spChg>
        <pc:picChg chg="add mod">
          <ac:chgData name="David Alejandro Plazas Jarrin" userId="07cd4776be531532" providerId="LiveId" clId="{07BC88E5-D624-7249-A95C-C6E6DF533226}" dt="2023-06-13T04:25:34.315" v="49" actId="167"/>
          <ac:picMkLst>
            <pc:docMk/>
            <pc:sldMk cId="2791051556" sldId="743"/>
            <ac:picMk id="4" creationId="{1AC36DBE-0AF2-66BD-713B-E4E77A13E0CF}"/>
          </ac:picMkLst>
        </pc:picChg>
        <pc:picChg chg="add del mod">
          <ac:chgData name="David Alejandro Plazas Jarrin" userId="07cd4776be531532" providerId="LiveId" clId="{07BC88E5-D624-7249-A95C-C6E6DF533226}" dt="2023-06-13T04:27:18.407" v="126"/>
          <ac:picMkLst>
            <pc:docMk/>
            <pc:sldMk cId="2791051556" sldId="743"/>
            <ac:picMk id="10" creationId="{E6E707D8-A406-A4DB-2DB1-7DB723227D96}"/>
          </ac:picMkLst>
        </pc:picChg>
        <pc:picChg chg="del">
          <ac:chgData name="David Alejandro Plazas Jarrin" userId="07cd4776be531532" providerId="LiveId" clId="{07BC88E5-D624-7249-A95C-C6E6DF533226}" dt="2023-06-13T04:24:51.183" v="40" actId="478"/>
          <ac:picMkLst>
            <pc:docMk/>
            <pc:sldMk cId="2791051556" sldId="743"/>
            <ac:picMk id="13" creationId="{09CFFC4B-5BC1-66D9-62B0-02B7B56DDA12}"/>
          </ac:picMkLst>
        </pc:picChg>
      </pc:sldChg>
      <pc:sldChg chg="modSp add mod modShow modNotesTx">
        <pc:chgData name="David Alejandro Plazas Jarrin" userId="07cd4776be531532" providerId="LiveId" clId="{07BC88E5-D624-7249-A95C-C6E6DF533226}" dt="2023-06-13T21:10:40.615" v="3053" actId="20577"/>
        <pc:sldMkLst>
          <pc:docMk/>
          <pc:sldMk cId="3991389259" sldId="775"/>
        </pc:sldMkLst>
        <pc:spChg chg="mod">
          <ac:chgData name="David Alejandro Plazas Jarrin" userId="07cd4776be531532" providerId="LiveId" clId="{07BC88E5-D624-7249-A95C-C6E6DF533226}" dt="2023-06-13T05:08:00.814" v="898" actId="207"/>
          <ac:spMkLst>
            <pc:docMk/>
            <pc:sldMk cId="3991389259" sldId="775"/>
            <ac:spMk id="3" creationId="{C9774C90-3198-72CB-B2A1-18B9C9BC1B81}"/>
          </ac:spMkLst>
        </pc:spChg>
      </pc:sldChg>
      <pc:sldChg chg="modSp add mod modNotesTx">
        <pc:chgData name="David Alejandro Plazas Jarrin" userId="07cd4776be531532" providerId="LiveId" clId="{07BC88E5-D624-7249-A95C-C6E6DF533226}" dt="2023-06-13T21:17:01.154" v="3121" actId="20577"/>
        <pc:sldMkLst>
          <pc:docMk/>
          <pc:sldMk cId="1750761589" sldId="776"/>
        </pc:sldMkLst>
        <pc:spChg chg="mod">
          <ac:chgData name="David Alejandro Plazas Jarrin" userId="07cd4776be531532" providerId="LiveId" clId="{07BC88E5-D624-7249-A95C-C6E6DF533226}" dt="2023-06-13T16:40:31.082" v="2164" actId="113"/>
          <ac:spMkLst>
            <pc:docMk/>
            <pc:sldMk cId="1750761589" sldId="776"/>
            <ac:spMk id="3" creationId="{C9774C90-3198-72CB-B2A1-18B9C9BC1B81}"/>
          </ac:spMkLst>
        </pc:spChg>
      </pc:sldChg>
      <pc:sldChg chg="modSp add mod">
        <pc:chgData name="David Alejandro Plazas Jarrin" userId="07cd4776be531532" providerId="LiveId" clId="{07BC88E5-D624-7249-A95C-C6E6DF533226}" dt="2023-06-13T16:41:02.918" v="2167" actId="115"/>
        <pc:sldMkLst>
          <pc:docMk/>
          <pc:sldMk cId="3707683783" sldId="777"/>
        </pc:sldMkLst>
        <pc:spChg chg="mod">
          <ac:chgData name="David Alejandro Plazas Jarrin" userId="07cd4776be531532" providerId="LiveId" clId="{07BC88E5-D624-7249-A95C-C6E6DF533226}" dt="2023-06-13T16:41:02.918" v="2167" actId="115"/>
          <ac:spMkLst>
            <pc:docMk/>
            <pc:sldMk cId="3707683783" sldId="777"/>
            <ac:spMk id="3" creationId="{C9774C90-3198-72CB-B2A1-18B9C9BC1B81}"/>
          </ac:spMkLst>
        </pc:spChg>
      </pc:sldChg>
      <pc:sldChg chg="addSp delSp modSp add mod modNotesTx">
        <pc:chgData name="David Alejandro Plazas Jarrin" userId="07cd4776be531532" providerId="LiveId" clId="{07BC88E5-D624-7249-A95C-C6E6DF533226}" dt="2023-06-13T22:54:41.977" v="3281" actId="20577"/>
        <pc:sldMkLst>
          <pc:docMk/>
          <pc:sldMk cId="248949032" sldId="778"/>
        </pc:sldMkLst>
        <pc:spChg chg="mod">
          <ac:chgData name="David Alejandro Plazas Jarrin" userId="07cd4776be531532" providerId="LiveId" clId="{07BC88E5-D624-7249-A95C-C6E6DF533226}" dt="2023-06-13T05:14:47.601" v="958" actId="207"/>
          <ac:spMkLst>
            <pc:docMk/>
            <pc:sldMk cId="248949032" sldId="778"/>
            <ac:spMk id="3" creationId="{C9774C90-3198-72CB-B2A1-18B9C9BC1B81}"/>
          </ac:spMkLst>
        </pc:spChg>
        <pc:spChg chg="add del">
          <ac:chgData name="David Alejandro Plazas Jarrin" userId="07cd4776be531532" providerId="LiveId" clId="{07BC88E5-D624-7249-A95C-C6E6DF533226}" dt="2023-06-13T22:44:45.678" v="3229" actId="22"/>
          <ac:spMkLst>
            <pc:docMk/>
            <pc:sldMk cId="248949032" sldId="778"/>
            <ac:spMk id="10" creationId="{E798F2B8-B206-7961-9248-4D13B9257358}"/>
          </ac:spMkLst>
        </pc:spChg>
      </pc:sldChg>
      <pc:sldChg chg="modSp add mod modShow">
        <pc:chgData name="David Alejandro Plazas Jarrin" userId="07cd4776be531532" providerId="LiveId" clId="{07BC88E5-D624-7249-A95C-C6E6DF533226}" dt="2023-06-13T16:52:08.863" v="2200" actId="1076"/>
        <pc:sldMkLst>
          <pc:docMk/>
          <pc:sldMk cId="3569921586" sldId="779"/>
        </pc:sldMkLst>
        <pc:spChg chg="mod">
          <ac:chgData name="David Alejandro Plazas Jarrin" userId="07cd4776be531532" providerId="LiveId" clId="{07BC88E5-D624-7249-A95C-C6E6DF533226}" dt="2023-06-13T16:52:08.863" v="2200" actId="1076"/>
          <ac:spMkLst>
            <pc:docMk/>
            <pc:sldMk cId="3569921586" sldId="779"/>
            <ac:spMk id="3" creationId="{C9774C90-3198-72CB-B2A1-18B9C9BC1B81}"/>
          </ac:spMkLst>
        </pc:spChg>
      </pc:sldChg>
      <pc:sldChg chg="delSp del ord">
        <pc:chgData name="David Alejandro Plazas Jarrin" userId="07cd4776be531532" providerId="LiveId" clId="{07BC88E5-D624-7249-A95C-C6E6DF533226}" dt="2023-06-13T05:37:12.241" v="1341" actId="2696"/>
        <pc:sldMkLst>
          <pc:docMk/>
          <pc:sldMk cId="1287154507" sldId="782"/>
        </pc:sldMkLst>
        <pc:picChg chg="del">
          <ac:chgData name="David Alejandro Plazas Jarrin" userId="07cd4776be531532" providerId="LiveId" clId="{07BC88E5-D624-7249-A95C-C6E6DF533226}" dt="2023-06-13T04:25:43.694" v="51" actId="478"/>
          <ac:picMkLst>
            <pc:docMk/>
            <pc:sldMk cId="1287154507" sldId="782"/>
            <ac:picMk id="13" creationId="{09CFFC4B-5BC1-66D9-62B0-02B7B56DDA12}"/>
          </ac:picMkLst>
        </pc:picChg>
      </pc:sldChg>
      <pc:sldChg chg="del">
        <pc:chgData name="David Alejandro Plazas Jarrin" userId="07cd4776be531532" providerId="LiveId" clId="{07BC88E5-D624-7249-A95C-C6E6DF533226}" dt="2023-06-13T04:25:58.444" v="56" actId="2696"/>
        <pc:sldMkLst>
          <pc:docMk/>
          <pc:sldMk cId="2251689503" sldId="783"/>
        </pc:sldMkLst>
      </pc:sldChg>
      <pc:sldChg chg="del">
        <pc:chgData name="David Alejandro Plazas Jarrin" userId="07cd4776be531532" providerId="LiveId" clId="{07BC88E5-D624-7249-A95C-C6E6DF533226}" dt="2023-06-13T05:37:43.212" v="1345" actId="2696"/>
        <pc:sldMkLst>
          <pc:docMk/>
          <pc:sldMk cId="1608617688" sldId="784"/>
        </pc:sldMkLst>
      </pc:sldChg>
      <pc:sldChg chg="delSp del">
        <pc:chgData name="David Alejandro Plazas Jarrin" userId="07cd4776be531532" providerId="LiveId" clId="{07BC88E5-D624-7249-A95C-C6E6DF533226}" dt="2023-06-13T05:37:43.217" v="1350" actId="2696"/>
        <pc:sldMkLst>
          <pc:docMk/>
          <pc:sldMk cId="1160115500" sldId="788"/>
        </pc:sldMkLst>
        <pc:picChg chg="del">
          <ac:chgData name="David Alejandro Plazas Jarrin" userId="07cd4776be531532" providerId="LiveId" clId="{07BC88E5-D624-7249-A95C-C6E6DF533226}" dt="2023-06-13T04:25:46.608" v="52" actId="478"/>
          <ac:picMkLst>
            <pc:docMk/>
            <pc:sldMk cId="1160115500" sldId="788"/>
            <ac:picMk id="13" creationId="{09CFFC4B-5BC1-66D9-62B0-02B7B56DDA12}"/>
          </ac:picMkLst>
        </pc:picChg>
      </pc:sldChg>
      <pc:sldChg chg="delSp del">
        <pc:chgData name="David Alejandro Plazas Jarrin" userId="07cd4776be531532" providerId="LiveId" clId="{07BC88E5-D624-7249-A95C-C6E6DF533226}" dt="2023-06-13T05:37:43.216" v="1349" actId="2696"/>
        <pc:sldMkLst>
          <pc:docMk/>
          <pc:sldMk cId="357670497" sldId="789"/>
        </pc:sldMkLst>
        <pc:picChg chg="del">
          <ac:chgData name="David Alejandro Plazas Jarrin" userId="07cd4776be531532" providerId="LiveId" clId="{07BC88E5-D624-7249-A95C-C6E6DF533226}" dt="2023-06-13T04:25:51.833" v="53" actId="478"/>
          <ac:picMkLst>
            <pc:docMk/>
            <pc:sldMk cId="357670497" sldId="789"/>
            <ac:picMk id="13" creationId="{09CFFC4B-5BC1-66D9-62B0-02B7B56DDA12}"/>
          </ac:picMkLst>
        </pc:picChg>
      </pc:sldChg>
      <pc:sldChg chg="del">
        <pc:chgData name="David Alejandro Plazas Jarrin" userId="07cd4776be531532" providerId="LiveId" clId="{07BC88E5-D624-7249-A95C-C6E6DF533226}" dt="2023-06-13T05:37:43.207" v="1344" actId="2696"/>
        <pc:sldMkLst>
          <pc:docMk/>
          <pc:sldMk cId="2734045834" sldId="790"/>
        </pc:sldMkLst>
      </pc:sldChg>
      <pc:sldChg chg="del">
        <pc:chgData name="David Alejandro Plazas Jarrin" userId="07cd4776be531532" providerId="LiveId" clId="{07BC88E5-D624-7249-A95C-C6E6DF533226}" dt="2023-06-13T05:37:43.202" v="1343" actId="2696"/>
        <pc:sldMkLst>
          <pc:docMk/>
          <pc:sldMk cId="103537540" sldId="791"/>
        </pc:sldMkLst>
      </pc:sldChg>
      <pc:sldChg chg="del">
        <pc:chgData name="David Alejandro Plazas Jarrin" userId="07cd4776be531532" providerId="LiveId" clId="{07BC88E5-D624-7249-A95C-C6E6DF533226}" dt="2023-06-13T05:37:43.194" v="1342" actId="2696"/>
        <pc:sldMkLst>
          <pc:docMk/>
          <pc:sldMk cId="1382040721" sldId="792"/>
        </pc:sldMkLst>
      </pc:sldChg>
      <pc:sldChg chg="delSp del">
        <pc:chgData name="David Alejandro Plazas Jarrin" userId="07cd4776be531532" providerId="LiveId" clId="{07BC88E5-D624-7249-A95C-C6E6DF533226}" dt="2023-06-13T04:27:37.703" v="130" actId="2696"/>
        <pc:sldMkLst>
          <pc:docMk/>
          <pc:sldMk cId="781628890" sldId="793"/>
        </pc:sldMkLst>
        <pc:picChg chg="del">
          <ac:chgData name="David Alejandro Plazas Jarrin" userId="07cd4776be531532" providerId="LiveId" clId="{07BC88E5-D624-7249-A95C-C6E6DF533226}" dt="2023-06-13T04:25:40.644" v="50" actId="478"/>
          <ac:picMkLst>
            <pc:docMk/>
            <pc:sldMk cId="781628890" sldId="793"/>
            <ac:picMk id="13" creationId="{09CFFC4B-5BC1-66D9-62B0-02B7B56DDA12}"/>
          </ac:picMkLst>
        </pc:picChg>
      </pc:sldChg>
      <pc:sldChg chg="delSp del">
        <pc:chgData name="David Alejandro Plazas Jarrin" userId="07cd4776be531532" providerId="LiveId" clId="{07BC88E5-D624-7249-A95C-C6E6DF533226}" dt="2023-06-13T05:37:43.213" v="1346" actId="2696"/>
        <pc:sldMkLst>
          <pc:docMk/>
          <pc:sldMk cId="1280484385" sldId="794"/>
        </pc:sldMkLst>
        <pc:picChg chg="del">
          <ac:chgData name="David Alejandro Plazas Jarrin" userId="07cd4776be531532" providerId="LiveId" clId="{07BC88E5-D624-7249-A95C-C6E6DF533226}" dt="2023-06-13T04:26:06.536" v="59" actId="478"/>
          <ac:picMkLst>
            <pc:docMk/>
            <pc:sldMk cId="1280484385" sldId="794"/>
            <ac:picMk id="13" creationId="{09CFFC4B-5BC1-66D9-62B0-02B7B56DDA12}"/>
          </ac:picMkLst>
        </pc:picChg>
      </pc:sldChg>
      <pc:sldChg chg="del">
        <pc:chgData name="David Alejandro Plazas Jarrin" userId="07cd4776be531532" providerId="LiveId" clId="{07BC88E5-D624-7249-A95C-C6E6DF533226}" dt="2023-06-13T04:26:10.147" v="60" actId="2696"/>
        <pc:sldMkLst>
          <pc:docMk/>
          <pc:sldMk cId="555708384" sldId="795"/>
        </pc:sldMkLst>
      </pc:sldChg>
      <pc:sldChg chg="delSp del">
        <pc:chgData name="David Alejandro Plazas Jarrin" userId="07cd4776be531532" providerId="LiveId" clId="{07BC88E5-D624-7249-A95C-C6E6DF533226}" dt="2023-06-13T05:37:43.215" v="1348" actId="2696"/>
        <pc:sldMkLst>
          <pc:docMk/>
          <pc:sldMk cId="1396329137" sldId="796"/>
        </pc:sldMkLst>
        <pc:picChg chg="del">
          <ac:chgData name="David Alejandro Plazas Jarrin" userId="07cd4776be531532" providerId="LiveId" clId="{07BC88E5-D624-7249-A95C-C6E6DF533226}" dt="2023-06-13T04:26:00.741" v="57" actId="478"/>
          <ac:picMkLst>
            <pc:docMk/>
            <pc:sldMk cId="1396329137" sldId="796"/>
            <ac:picMk id="13" creationId="{09CFFC4B-5BC1-66D9-62B0-02B7B56DDA12}"/>
          </ac:picMkLst>
        </pc:picChg>
      </pc:sldChg>
      <pc:sldChg chg="delSp del">
        <pc:chgData name="David Alejandro Plazas Jarrin" userId="07cd4776be531532" providerId="LiveId" clId="{07BC88E5-D624-7249-A95C-C6E6DF533226}" dt="2023-06-13T05:37:43.214" v="1347" actId="2696"/>
        <pc:sldMkLst>
          <pc:docMk/>
          <pc:sldMk cId="1180900943" sldId="797"/>
        </pc:sldMkLst>
        <pc:picChg chg="del">
          <ac:chgData name="David Alejandro Plazas Jarrin" userId="07cd4776be531532" providerId="LiveId" clId="{07BC88E5-D624-7249-A95C-C6E6DF533226}" dt="2023-06-13T04:26:03.696" v="58" actId="478"/>
          <ac:picMkLst>
            <pc:docMk/>
            <pc:sldMk cId="1180900943" sldId="797"/>
            <ac:picMk id="13" creationId="{09CFFC4B-5BC1-66D9-62B0-02B7B56DDA12}"/>
          </ac:picMkLst>
        </pc:picChg>
      </pc:sldChg>
      <pc:sldChg chg="delSp del">
        <pc:chgData name="David Alejandro Plazas Jarrin" userId="07cd4776be531532" providerId="LiveId" clId="{07BC88E5-D624-7249-A95C-C6E6DF533226}" dt="2023-06-13T04:25:57.375" v="55" actId="2696"/>
        <pc:sldMkLst>
          <pc:docMk/>
          <pc:sldMk cId="1221316698" sldId="798"/>
        </pc:sldMkLst>
        <pc:picChg chg="del">
          <ac:chgData name="David Alejandro Plazas Jarrin" userId="07cd4776be531532" providerId="LiveId" clId="{07BC88E5-D624-7249-A95C-C6E6DF533226}" dt="2023-06-13T04:25:55.716" v="54" actId="478"/>
          <ac:picMkLst>
            <pc:docMk/>
            <pc:sldMk cId="1221316698" sldId="798"/>
            <ac:picMk id="13" creationId="{09CFFC4B-5BC1-66D9-62B0-02B7B56DDA12}"/>
          </ac:picMkLst>
        </pc:picChg>
      </pc:sldChg>
      <pc:sldChg chg="modSp add mod">
        <pc:chgData name="David Alejandro Plazas Jarrin" userId="07cd4776be531532" providerId="LiveId" clId="{07BC88E5-D624-7249-A95C-C6E6DF533226}" dt="2023-06-13T04:27:35.121" v="129" actId="108"/>
        <pc:sldMkLst>
          <pc:docMk/>
          <pc:sldMk cId="2137497289" sldId="798"/>
        </pc:sldMkLst>
        <pc:spChg chg="mod">
          <ac:chgData name="David Alejandro Plazas Jarrin" userId="07cd4776be531532" providerId="LiveId" clId="{07BC88E5-D624-7249-A95C-C6E6DF533226}" dt="2023-06-13T04:27:35.121" v="129" actId="108"/>
          <ac:spMkLst>
            <pc:docMk/>
            <pc:sldMk cId="2137497289" sldId="798"/>
            <ac:spMk id="8" creationId="{0961FEB0-E404-8A99-BE8F-82BD9670E1A1}"/>
          </ac:spMkLst>
        </pc:spChg>
      </pc:sldChg>
      <pc:sldChg chg="modSp add mod">
        <pc:chgData name="David Alejandro Plazas Jarrin" userId="07cd4776be531532" providerId="LiveId" clId="{07BC88E5-D624-7249-A95C-C6E6DF533226}" dt="2023-06-13T04:27:52.097" v="135" actId="108"/>
        <pc:sldMkLst>
          <pc:docMk/>
          <pc:sldMk cId="1854109418" sldId="799"/>
        </pc:sldMkLst>
        <pc:spChg chg="mod">
          <ac:chgData name="David Alejandro Plazas Jarrin" userId="07cd4776be531532" providerId="LiveId" clId="{07BC88E5-D624-7249-A95C-C6E6DF533226}" dt="2023-06-13T04:27:52.097" v="135" actId="108"/>
          <ac:spMkLst>
            <pc:docMk/>
            <pc:sldMk cId="1854109418" sldId="799"/>
            <ac:spMk id="8" creationId="{0961FEB0-E404-8A99-BE8F-82BD9670E1A1}"/>
          </ac:spMkLst>
        </pc:spChg>
      </pc:sldChg>
      <pc:sldChg chg="modSp add mod">
        <pc:chgData name="David Alejandro Plazas Jarrin" userId="07cd4776be531532" providerId="LiveId" clId="{07BC88E5-D624-7249-A95C-C6E6DF533226}" dt="2023-06-13T04:28:04.029" v="137" actId="108"/>
        <pc:sldMkLst>
          <pc:docMk/>
          <pc:sldMk cId="637150988" sldId="800"/>
        </pc:sldMkLst>
        <pc:spChg chg="mod">
          <ac:chgData name="David Alejandro Plazas Jarrin" userId="07cd4776be531532" providerId="LiveId" clId="{07BC88E5-D624-7249-A95C-C6E6DF533226}" dt="2023-06-13T04:28:04.029" v="137" actId="108"/>
          <ac:spMkLst>
            <pc:docMk/>
            <pc:sldMk cId="637150988" sldId="800"/>
            <ac:spMk id="8" creationId="{0961FEB0-E404-8A99-BE8F-82BD9670E1A1}"/>
          </ac:spMkLst>
        </pc:spChg>
      </pc:sldChg>
      <pc:sldChg chg="modSp add mod">
        <pc:chgData name="David Alejandro Plazas Jarrin" userId="07cd4776be531532" providerId="LiveId" clId="{07BC88E5-D624-7249-A95C-C6E6DF533226}" dt="2023-06-13T04:28:12.245" v="139" actId="108"/>
        <pc:sldMkLst>
          <pc:docMk/>
          <pc:sldMk cId="99830046" sldId="801"/>
        </pc:sldMkLst>
        <pc:spChg chg="mod">
          <ac:chgData name="David Alejandro Plazas Jarrin" userId="07cd4776be531532" providerId="LiveId" clId="{07BC88E5-D624-7249-A95C-C6E6DF533226}" dt="2023-06-13T04:28:12.245" v="139" actId="108"/>
          <ac:spMkLst>
            <pc:docMk/>
            <pc:sldMk cId="99830046" sldId="801"/>
            <ac:spMk id="8" creationId="{0961FEB0-E404-8A99-BE8F-82BD9670E1A1}"/>
          </ac:spMkLst>
        </pc:spChg>
      </pc:sldChg>
      <pc:sldChg chg="addSp delSp modSp add mod">
        <pc:chgData name="David Alejandro Plazas Jarrin" userId="07cd4776be531532" providerId="LiveId" clId="{07BC88E5-D624-7249-A95C-C6E6DF533226}" dt="2023-06-13T04:43:48.490" v="681" actId="1076"/>
        <pc:sldMkLst>
          <pc:docMk/>
          <pc:sldMk cId="4176953768" sldId="802"/>
        </pc:sldMkLst>
        <pc:spChg chg="mod">
          <ac:chgData name="David Alejandro Plazas Jarrin" userId="07cd4776be531532" providerId="LiveId" clId="{07BC88E5-D624-7249-A95C-C6E6DF533226}" dt="2023-06-13T04:29:03.600" v="158" actId="20577"/>
          <ac:spMkLst>
            <pc:docMk/>
            <pc:sldMk cId="4176953768" sldId="802"/>
            <ac:spMk id="3" creationId="{31C21773-BEF3-FDFD-AF6B-7E11D22A3D8A}"/>
          </ac:spMkLst>
        </pc:spChg>
        <pc:spChg chg="mod">
          <ac:chgData name="David Alejandro Plazas Jarrin" userId="07cd4776be531532" providerId="LiveId" clId="{07BC88E5-D624-7249-A95C-C6E6DF533226}" dt="2023-06-13T04:33:03.742" v="383" actId="122"/>
          <ac:spMkLst>
            <pc:docMk/>
            <pc:sldMk cId="4176953768" sldId="802"/>
            <ac:spMk id="8" creationId="{7CA7E924-0615-99AB-D984-1EB9187E44A2}"/>
          </ac:spMkLst>
        </pc:spChg>
        <pc:spChg chg="add del mod">
          <ac:chgData name="David Alejandro Plazas Jarrin" userId="07cd4776be531532" providerId="LiveId" clId="{07BC88E5-D624-7249-A95C-C6E6DF533226}" dt="2023-06-13T04:38:18.640" v="572" actId="478"/>
          <ac:spMkLst>
            <pc:docMk/>
            <pc:sldMk cId="4176953768" sldId="802"/>
            <ac:spMk id="10" creationId="{952A58D7-A82A-78A4-5E9F-1158BAD178FA}"/>
          </ac:spMkLst>
        </pc:spChg>
        <pc:spChg chg="add del mod">
          <ac:chgData name="David Alejandro Plazas Jarrin" userId="07cd4776be531532" providerId="LiveId" clId="{07BC88E5-D624-7249-A95C-C6E6DF533226}" dt="2023-06-13T04:33:20.984" v="385"/>
          <ac:spMkLst>
            <pc:docMk/>
            <pc:sldMk cId="4176953768" sldId="802"/>
            <ac:spMk id="11" creationId="{A0E11B53-D15A-926D-13C6-5E15A2AA8FE6}"/>
          </ac:spMkLst>
        </pc:spChg>
        <pc:spChg chg="add mod">
          <ac:chgData name="David Alejandro Plazas Jarrin" userId="07cd4776be531532" providerId="LiveId" clId="{07BC88E5-D624-7249-A95C-C6E6DF533226}" dt="2023-06-13T04:43:45.134" v="680" actId="1076"/>
          <ac:spMkLst>
            <pc:docMk/>
            <pc:sldMk cId="4176953768" sldId="802"/>
            <ac:spMk id="12" creationId="{1D61935A-288B-4185-ABF8-5F8C11403FCD}"/>
          </ac:spMkLst>
        </pc:spChg>
        <pc:spChg chg="add mod">
          <ac:chgData name="David Alejandro Plazas Jarrin" userId="07cd4776be531532" providerId="LiveId" clId="{07BC88E5-D624-7249-A95C-C6E6DF533226}" dt="2023-06-13T04:43:48.490" v="681" actId="1076"/>
          <ac:spMkLst>
            <pc:docMk/>
            <pc:sldMk cId="4176953768" sldId="802"/>
            <ac:spMk id="13" creationId="{FDF0EB6B-76B9-E63E-B7FD-24FE534E27A2}"/>
          </ac:spMkLst>
        </pc:spChg>
        <pc:spChg chg="add mod">
          <ac:chgData name="David Alejandro Plazas Jarrin" userId="07cd4776be531532" providerId="LiveId" clId="{07BC88E5-D624-7249-A95C-C6E6DF533226}" dt="2023-06-13T04:40:14.965" v="638" actId="1076"/>
          <ac:spMkLst>
            <pc:docMk/>
            <pc:sldMk cId="4176953768" sldId="802"/>
            <ac:spMk id="14" creationId="{83EFAAB7-ABAE-AF86-169A-5423C1A26624}"/>
          </ac:spMkLst>
        </pc:spChg>
        <pc:spChg chg="add del mod">
          <ac:chgData name="David Alejandro Plazas Jarrin" userId="07cd4776be531532" providerId="LiveId" clId="{07BC88E5-D624-7249-A95C-C6E6DF533226}" dt="2023-06-13T04:42:40.767" v="670" actId="478"/>
          <ac:spMkLst>
            <pc:docMk/>
            <pc:sldMk cId="4176953768" sldId="802"/>
            <ac:spMk id="15" creationId="{FDB48990-E1ED-9AA5-CB35-CF8B52B37C3D}"/>
          </ac:spMkLst>
        </pc:spChg>
        <pc:spChg chg="add del mod">
          <ac:chgData name="David Alejandro Plazas Jarrin" userId="07cd4776be531532" providerId="LiveId" clId="{07BC88E5-D624-7249-A95C-C6E6DF533226}" dt="2023-06-13T04:39:40.353" v="622" actId="478"/>
          <ac:spMkLst>
            <pc:docMk/>
            <pc:sldMk cId="4176953768" sldId="802"/>
            <ac:spMk id="16" creationId="{32740668-9F53-88B4-6180-04EE2C6B3705}"/>
          </ac:spMkLst>
        </pc:spChg>
        <pc:spChg chg="add mod">
          <ac:chgData name="David Alejandro Plazas Jarrin" userId="07cd4776be531532" providerId="LiveId" clId="{07BC88E5-D624-7249-A95C-C6E6DF533226}" dt="2023-06-13T04:40:19.737" v="639" actId="1076"/>
          <ac:spMkLst>
            <pc:docMk/>
            <pc:sldMk cId="4176953768" sldId="802"/>
            <ac:spMk id="17" creationId="{7E556051-15E8-83FE-C864-293525284924}"/>
          </ac:spMkLst>
        </pc:spChg>
        <pc:picChg chg="add mod">
          <ac:chgData name="David Alejandro Plazas Jarrin" userId="07cd4776be531532" providerId="LiveId" clId="{07BC88E5-D624-7249-A95C-C6E6DF533226}" dt="2023-06-13T04:28:46.195" v="142" actId="167"/>
          <ac:picMkLst>
            <pc:docMk/>
            <pc:sldMk cId="4176953768" sldId="802"/>
            <ac:picMk id="4" creationId="{004D345C-6A33-AE25-47CF-56CE7D5539DD}"/>
          </ac:picMkLst>
        </pc:picChg>
      </pc:sldChg>
      <pc:sldChg chg="addSp delSp modSp add mod">
        <pc:chgData name="David Alejandro Plazas Jarrin" userId="07cd4776be531532" providerId="LiveId" clId="{07BC88E5-D624-7249-A95C-C6E6DF533226}" dt="2023-06-13T04:46:34.048" v="701" actId="1076"/>
        <pc:sldMkLst>
          <pc:docMk/>
          <pc:sldMk cId="21634870" sldId="803"/>
        </pc:sldMkLst>
        <pc:spChg chg="mod">
          <ac:chgData name="David Alejandro Plazas Jarrin" userId="07cd4776be531532" providerId="LiveId" clId="{07BC88E5-D624-7249-A95C-C6E6DF533226}" dt="2023-06-13T04:45:22.267" v="690" actId="403"/>
          <ac:spMkLst>
            <pc:docMk/>
            <pc:sldMk cId="21634870" sldId="803"/>
            <ac:spMk id="3" creationId="{31C21773-BEF3-FDFD-AF6B-7E11D22A3D8A}"/>
          </ac:spMkLst>
        </pc:spChg>
        <pc:spChg chg="del">
          <ac:chgData name="David Alejandro Plazas Jarrin" userId="07cd4776be531532" providerId="LiveId" clId="{07BC88E5-D624-7249-A95C-C6E6DF533226}" dt="2023-06-13T04:44:36.956" v="684" actId="478"/>
          <ac:spMkLst>
            <pc:docMk/>
            <pc:sldMk cId="21634870" sldId="803"/>
            <ac:spMk id="8" creationId="{7CA7E924-0615-99AB-D984-1EB9187E44A2}"/>
          </ac:spMkLst>
        </pc:spChg>
        <pc:spChg chg="add mod">
          <ac:chgData name="David Alejandro Plazas Jarrin" userId="07cd4776be531532" providerId="LiveId" clId="{07BC88E5-D624-7249-A95C-C6E6DF533226}" dt="2023-06-13T04:46:34.048" v="701" actId="1076"/>
          <ac:spMkLst>
            <pc:docMk/>
            <pc:sldMk cId="21634870" sldId="803"/>
            <ac:spMk id="10" creationId="{49271AEF-18BA-A89B-8913-59E6D0F97F3D}"/>
          </ac:spMkLst>
        </pc:spChg>
        <pc:picChg chg="del">
          <ac:chgData name="David Alejandro Plazas Jarrin" userId="07cd4776be531532" providerId="LiveId" clId="{07BC88E5-D624-7249-A95C-C6E6DF533226}" dt="2023-06-13T04:44:21.626" v="682" actId="478"/>
          <ac:picMkLst>
            <pc:docMk/>
            <pc:sldMk cId="21634870" sldId="803"/>
            <ac:picMk id="4" creationId="{004D345C-6A33-AE25-47CF-56CE7D5539DD}"/>
          </ac:picMkLst>
        </pc:picChg>
        <pc:picChg chg="add mod">
          <ac:chgData name="David Alejandro Plazas Jarrin" userId="07cd4776be531532" providerId="LiveId" clId="{07BC88E5-D624-7249-A95C-C6E6DF533226}" dt="2023-06-13T04:45:27.082" v="691" actId="167"/>
          <ac:picMkLst>
            <pc:docMk/>
            <pc:sldMk cId="21634870" sldId="803"/>
            <ac:picMk id="11" creationId="{9ACD3617-6E9F-FD6C-54B9-A215DB43ED86}"/>
          </ac:picMkLst>
        </pc:picChg>
      </pc:sldChg>
      <pc:sldChg chg="addSp delSp modSp add mod modNotesTx">
        <pc:chgData name="David Alejandro Plazas Jarrin" userId="07cd4776be531532" providerId="LiveId" clId="{07BC88E5-D624-7249-A95C-C6E6DF533226}" dt="2023-06-13T22:54:08.335" v="3280" actId="20577"/>
        <pc:sldMkLst>
          <pc:docMk/>
          <pc:sldMk cId="912834312" sldId="804"/>
        </pc:sldMkLst>
        <pc:spChg chg="mod">
          <ac:chgData name="David Alejandro Plazas Jarrin" userId="07cd4776be531532" providerId="LiveId" clId="{07BC88E5-D624-7249-A95C-C6E6DF533226}" dt="2023-06-13T04:29:20.843" v="180" actId="20577"/>
          <ac:spMkLst>
            <pc:docMk/>
            <pc:sldMk cId="912834312" sldId="804"/>
            <ac:spMk id="3" creationId="{31C21773-BEF3-FDFD-AF6B-7E11D22A3D8A}"/>
          </ac:spMkLst>
        </pc:spChg>
        <pc:spChg chg="add mod">
          <ac:chgData name="David Alejandro Plazas Jarrin" userId="07cd4776be531532" providerId="LiveId" clId="{07BC88E5-D624-7249-A95C-C6E6DF533226}" dt="2023-06-13T22:53:57.289" v="3279" actId="207"/>
          <ac:spMkLst>
            <pc:docMk/>
            <pc:sldMk cId="912834312" sldId="804"/>
            <ac:spMk id="8" creationId="{3AD2BA1B-19C7-7B05-FC16-EB51A25AC0D8}"/>
          </ac:spMkLst>
        </pc:spChg>
        <pc:spChg chg="del">
          <ac:chgData name="David Alejandro Plazas Jarrin" userId="07cd4776be531532" providerId="LiveId" clId="{07BC88E5-D624-7249-A95C-C6E6DF533226}" dt="2023-06-13T05:16:41.422" v="973" actId="478"/>
          <ac:spMkLst>
            <pc:docMk/>
            <pc:sldMk cId="912834312" sldId="804"/>
            <ac:spMk id="8" creationId="{7CA7E924-0615-99AB-D984-1EB9187E44A2}"/>
          </ac:spMkLst>
        </pc:spChg>
        <pc:spChg chg="mod">
          <ac:chgData name="David Alejandro Plazas Jarrin" userId="07cd4776be531532" providerId="LiveId" clId="{07BC88E5-D624-7249-A95C-C6E6DF533226}" dt="2023-06-13T05:16:42.717" v="974"/>
          <ac:spMkLst>
            <pc:docMk/>
            <pc:sldMk cId="912834312" sldId="804"/>
            <ac:spMk id="13" creationId="{EA647F6D-3827-D0A4-22C1-0A998FD561E1}"/>
          </ac:spMkLst>
        </pc:spChg>
        <pc:spChg chg="mod">
          <ac:chgData name="David Alejandro Plazas Jarrin" userId="07cd4776be531532" providerId="LiveId" clId="{07BC88E5-D624-7249-A95C-C6E6DF533226}" dt="2023-06-13T05:16:42.717" v="974"/>
          <ac:spMkLst>
            <pc:docMk/>
            <pc:sldMk cId="912834312" sldId="804"/>
            <ac:spMk id="14" creationId="{82056CEA-0453-8F4F-F4CC-CF34EC7C96A4}"/>
          </ac:spMkLst>
        </pc:spChg>
        <pc:spChg chg="add del mod">
          <ac:chgData name="David Alejandro Plazas Jarrin" userId="07cd4776be531532" providerId="LiveId" clId="{07BC88E5-D624-7249-A95C-C6E6DF533226}" dt="2023-06-13T05:20:36.118" v="1007" actId="478"/>
          <ac:spMkLst>
            <pc:docMk/>
            <pc:sldMk cId="912834312" sldId="804"/>
            <ac:spMk id="15" creationId="{CF887D30-A0AB-3669-8977-313063D184C2}"/>
          </ac:spMkLst>
        </pc:spChg>
        <pc:spChg chg="add mod">
          <ac:chgData name="David Alejandro Plazas Jarrin" userId="07cd4776be531532" providerId="LiveId" clId="{07BC88E5-D624-7249-A95C-C6E6DF533226}" dt="2023-06-13T18:50:00.990" v="2972" actId="208"/>
          <ac:spMkLst>
            <pc:docMk/>
            <pc:sldMk cId="912834312" sldId="804"/>
            <ac:spMk id="16" creationId="{DB20FEF1-D8BF-A575-BD3F-92A0D0129526}"/>
          </ac:spMkLst>
        </pc:spChg>
        <pc:spChg chg="add mod">
          <ac:chgData name="David Alejandro Plazas Jarrin" userId="07cd4776be531532" providerId="LiveId" clId="{07BC88E5-D624-7249-A95C-C6E6DF533226}" dt="2023-06-13T18:50:00.990" v="2972" actId="208"/>
          <ac:spMkLst>
            <pc:docMk/>
            <pc:sldMk cId="912834312" sldId="804"/>
            <ac:spMk id="18" creationId="{C3F708C6-E095-7B00-80EA-74B20775890E}"/>
          </ac:spMkLst>
        </pc:spChg>
        <pc:spChg chg="add mod">
          <ac:chgData name="David Alejandro Plazas Jarrin" userId="07cd4776be531532" providerId="LiveId" clId="{07BC88E5-D624-7249-A95C-C6E6DF533226}" dt="2023-06-13T18:50:00.990" v="2972" actId="208"/>
          <ac:spMkLst>
            <pc:docMk/>
            <pc:sldMk cId="912834312" sldId="804"/>
            <ac:spMk id="21" creationId="{0CCB09CD-B471-033E-1FC9-690C3FDFE70F}"/>
          </ac:spMkLst>
        </pc:spChg>
        <pc:spChg chg="add mod">
          <ac:chgData name="David Alejandro Plazas Jarrin" userId="07cd4776be531532" providerId="LiveId" clId="{07BC88E5-D624-7249-A95C-C6E6DF533226}" dt="2023-06-13T18:50:13.605" v="2975" actId="208"/>
          <ac:spMkLst>
            <pc:docMk/>
            <pc:sldMk cId="912834312" sldId="804"/>
            <ac:spMk id="23" creationId="{81AE7894-BA24-2DAD-742F-58DC80DADBBC}"/>
          </ac:spMkLst>
        </pc:spChg>
        <pc:spChg chg="add mod">
          <ac:chgData name="David Alejandro Plazas Jarrin" userId="07cd4776be531532" providerId="LiveId" clId="{07BC88E5-D624-7249-A95C-C6E6DF533226}" dt="2023-06-13T22:52:52.253" v="3247" actId="1076"/>
          <ac:spMkLst>
            <pc:docMk/>
            <pc:sldMk cId="912834312" sldId="804"/>
            <ac:spMk id="26" creationId="{F8A0650C-CDBF-AE8F-DEBD-B1AE8B24A770}"/>
          </ac:spMkLst>
        </pc:spChg>
        <pc:spChg chg="add mod">
          <ac:chgData name="David Alejandro Plazas Jarrin" userId="07cd4776be531532" providerId="LiveId" clId="{07BC88E5-D624-7249-A95C-C6E6DF533226}" dt="2023-06-13T18:50:00.990" v="2972" actId="208"/>
          <ac:spMkLst>
            <pc:docMk/>
            <pc:sldMk cId="912834312" sldId="804"/>
            <ac:spMk id="27" creationId="{AC734382-1738-2D33-9C5D-9B9F207DC1EA}"/>
          </ac:spMkLst>
        </pc:spChg>
        <pc:spChg chg="add mod">
          <ac:chgData name="David Alejandro Plazas Jarrin" userId="07cd4776be531532" providerId="LiveId" clId="{07BC88E5-D624-7249-A95C-C6E6DF533226}" dt="2023-06-13T18:50:00.990" v="2972" actId="208"/>
          <ac:spMkLst>
            <pc:docMk/>
            <pc:sldMk cId="912834312" sldId="804"/>
            <ac:spMk id="28" creationId="{99833FF4-1D33-94AD-0B5C-32E729B82FA2}"/>
          </ac:spMkLst>
        </pc:spChg>
        <pc:spChg chg="add mod">
          <ac:chgData name="David Alejandro Plazas Jarrin" userId="07cd4776be531532" providerId="LiveId" clId="{07BC88E5-D624-7249-A95C-C6E6DF533226}" dt="2023-06-13T18:50:00.990" v="2972" actId="208"/>
          <ac:spMkLst>
            <pc:docMk/>
            <pc:sldMk cId="912834312" sldId="804"/>
            <ac:spMk id="30" creationId="{FF0C92B7-2403-8C7B-13A3-442E1352BE34}"/>
          </ac:spMkLst>
        </pc:spChg>
        <pc:spChg chg="mod">
          <ac:chgData name="David Alejandro Plazas Jarrin" userId="07cd4776be531532" providerId="LiveId" clId="{07BC88E5-D624-7249-A95C-C6E6DF533226}" dt="2023-06-13T05:17:47.021" v="984" actId="688"/>
          <ac:spMkLst>
            <pc:docMk/>
            <pc:sldMk cId="912834312" sldId="804"/>
            <ac:spMk id="33" creationId="{39361B71-597B-84B9-2815-F87F9486908C}"/>
          </ac:spMkLst>
        </pc:spChg>
        <pc:spChg chg="mod">
          <ac:chgData name="David Alejandro Plazas Jarrin" userId="07cd4776be531532" providerId="LiveId" clId="{07BC88E5-D624-7249-A95C-C6E6DF533226}" dt="2023-06-13T05:16:42.717" v="974"/>
          <ac:spMkLst>
            <pc:docMk/>
            <pc:sldMk cId="912834312" sldId="804"/>
            <ac:spMk id="34" creationId="{51D54375-6507-39F4-6409-18E4D7D73E3B}"/>
          </ac:spMkLst>
        </pc:spChg>
        <pc:spChg chg="add mod">
          <ac:chgData name="David Alejandro Plazas Jarrin" userId="07cd4776be531532" providerId="LiveId" clId="{07BC88E5-D624-7249-A95C-C6E6DF533226}" dt="2023-06-13T18:50:13.605" v="2975" actId="208"/>
          <ac:spMkLst>
            <pc:docMk/>
            <pc:sldMk cId="912834312" sldId="804"/>
            <ac:spMk id="35" creationId="{D09EAAB1-F199-A080-0CBB-2D73FEAC48E1}"/>
          </ac:spMkLst>
        </pc:spChg>
        <pc:spChg chg="add mod">
          <ac:chgData name="David Alejandro Plazas Jarrin" userId="07cd4776be531532" providerId="LiveId" clId="{07BC88E5-D624-7249-A95C-C6E6DF533226}" dt="2023-06-13T22:52:59.753" v="3249" actId="1076"/>
          <ac:spMkLst>
            <pc:docMk/>
            <pc:sldMk cId="912834312" sldId="804"/>
            <ac:spMk id="36" creationId="{4F11A05F-5125-C128-D8F1-D4A9ABAFB570}"/>
          </ac:spMkLst>
        </pc:spChg>
        <pc:spChg chg="add mod">
          <ac:chgData name="David Alejandro Plazas Jarrin" userId="07cd4776be531532" providerId="LiveId" clId="{07BC88E5-D624-7249-A95C-C6E6DF533226}" dt="2023-06-13T22:52:42.647" v="3244" actId="1076"/>
          <ac:spMkLst>
            <pc:docMk/>
            <pc:sldMk cId="912834312" sldId="804"/>
            <ac:spMk id="39" creationId="{AD30DDDA-F384-2477-340D-EE3E6EE9AB2F}"/>
          </ac:spMkLst>
        </pc:spChg>
        <pc:spChg chg="add del mod">
          <ac:chgData name="David Alejandro Plazas Jarrin" userId="07cd4776be531532" providerId="LiveId" clId="{07BC88E5-D624-7249-A95C-C6E6DF533226}" dt="2023-06-13T05:31:23.460" v="1211" actId="1036"/>
          <ac:spMkLst>
            <pc:docMk/>
            <pc:sldMk cId="912834312" sldId="804"/>
            <ac:spMk id="41" creationId="{AEFC376C-F761-3FBC-92FC-59F8507467C7}"/>
          </ac:spMkLst>
        </pc:spChg>
        <pc:spChg chg="add mod">
          <ac:chgData name="David Alejandro Plazas Jarrin" userId="07cd4776be531532" providerId="LiveId" clId="{07BC88E5-D624-7249-A95C-C6E6DF533226}" dt="2023-06-13T18:49:30.619" v="2970" actId="14838"/>
          <ac:spMkLst>
            <pc:docMk/>
            <pc:sldMk cId="912834312" sldId="804"/>
            <ac:spMk id="42" creationId="{CF0F29F5-D3F5-3821-340F-49DCBF21582F}"/>
          </ac:spMkLst>
        </pc:spChg>
        <pc:spChg chg="add mod">
          <ac:chgData name="David Alejandro Plazas Jarrin" userId="07cd4776be531532" providerId="LiveId" clId="{07BC88E5-D624-7249-A95C-C6E6DF533226}" dt="2023-06-13T18:49:09.595" v="2941" actId="14838"/>
          <ac:spMkLst>
            <pc:docMk/>
            <pc:sldMk cId="912834312" sldId="804"/>
            <ac:spMk id="43" creationId="{50E9B661-D0F1-54E2-AE7E-E401F7A8A6E4}"/>
          </ac:spMkLst>
        </pc:spChg>
        <pc:grpChg chg="add del mod">
          <ac:chgData name="David Alejandro Plazas Jarrin" userId="07cd4776be531532" providerId="LiveId" clId="{07BC88E5-D624-7249-A95C-C6E6DF533226}" dt="2023-06-13T05:22:06.160" v="1038" actId="478"/>
          <ac:grpSpMkLst>
            <pc:docMk/>
            <pc:sldMk cId="912834312" sldId="804"/>
            <ac:grpSpMk id="12" creationId="{C00D4CA6-A20A-0DAF-7381-BCEF3F0AFE31}"/>
          </ac:grpSpMkLst>
        </pc:grpChg>
        <pc:grpChg chg="add del mod">
          <ac:chgData name="David Alejandro Plazas Jarrin" userId="07cd4776be531532" providerId="LiveId" clId="{07BC88E5-D624-7249-A95C-C6E6DF533226}" dt="2023-06-13T05:18:45.292" v="991" actId="478"/>
          <ac:grpSpMkLst>
            <pc:docMk/>
            <pc:sldMk cId="912834312" sldId="804"/>
            <ac:grpSpMk id="32" creationId="{8C24E9B0-3FF8-16E7-054D-C53947F86EF4}"/>
          </ac:grpSpMkLst>
        </pc:grpChg>
        <pc:graphicFrameChg chg="add mod modGraphic">
          <ac:chgData name="David Alejandro Plazas Jarrin" userId="07cd4776be531532" providerId="LiveId" clId="{07BC88E5-D624-7249-A95C-C6E6DF533226}" dt="2023-06-13T18:48:57.591" v="2928" actId="14838"/>
          <ac:graphicFrameMkLst>
            <pc:docMk/>
            <pc:sldMk cId="912834312" sldId="804"/>
            <ac:graphicFrameMk id="10" creationId="{116B9CAB-5F98-7E3D-51B5-8E65B48C300A}"/>
          </ac:graphicFrameMkLst>
        </pc:graphicFrameChg>
        <pc:graphicFrameChg chg="add mod modGraphic">
          <ac:chgData name="David Alejandro Plazas Jarrin" userId="07cd4776be531532" providerId="LiveId" clId="{07BC88E5-D624-7249-A95C-C6E6DF533226}" dt="2023-06-13T18:49:21.297" v="2957" actId="14838"/>
          <ac:graphicFrameMkLst>
            <pc:docMk/>
            <pc:sldMk cId="912834312" sldId="804"/>
            <ac:graphicFrameMk id="11" creationId="{A6864D88-E5D1-87BC-1D84-0940606896F7}"/>
          </ac:graphicFrameMkLst>
        </pc:graphicFrameChg>
        <pc:cxnChg chg="add mod">
          <ac:chgData name="David Alejandro Plazas Jarrin" userId="07cd4776be531532" providerId="LiveId" clId="{07BC88E5-D624-7249-A95C-C6E6DF533226}" dt="2023-06-13T22:53:40.717" v="3277" actId="1076"/>
          <ac:cxnSpMkLst>
            <pc:docMk/>
            <pc:sldMk cId="912834312" sldId="804"/>
            <ac:cxnSpMk id="12" creationId="{01AE7B73-C7E6-9677-4EC5-7BB6390924A6}"/>
          </ac:cxnSpMkLst>
        </pc:cxnChg>
        <pc:cxnChg chg="add mod">
          <ac:chgData name="David Alejandro Plazas Jarrin" userId="07cd4776be531532" providerId="LiveId" clId="{07BC88E5-D624-7249-A95C-C6E6DF533226}" dt="2023-06-13T05:31:23.460" v="1211" actId="1036"/>
          <ac:cxnSpMkLst>
            <pc:docMk/>
            <pc:sldMk cId="912834312" sldId="804"/>
            <ac:cxnSpMk id="17" creationId="{E0FDE1FA-AF26-4C54-ECAC-3C3D1266F7C1}"/>
          </ac:cxnSpMkLst>
        </pc:cxnChg>
        <pc:cxnChg chg="add mod">
          <ac:chgData name="David Alejandro Plazas Jarrin" userId="07cd4776be531532" providerId="LiveId" clId="{07BC88E5-D624-7249-A95C-C6E6DF533226}" dt="2023-06-13T05:31:23.460" v="1211" actId="1036"/>
          <ac:cxnSpMkLst>
            <pc:docMk/>
            <pc:sldMk cId="912834312" sldId="804"/>
            <ac:cxnSpMk id="19" creationId="{0D61EA09-E025-27B3-A435-C499A1EC53D2}"/>
          </ac:cxnSpMkLst>
        </pc:cxnChg>
        <pc:cxnChg chg="add mod">
          <ac:chgData name="David Alejandro Plazas Jarrin" userId="07cd4776be531532" providerId="LiveId" clId="{07BC88E5-D624-7249-A95C-C6E6DF533226}" dt="2023-06-13T05:31:23.460" v="1211" actId="1036"/>
          <ac:cxnSpMkLst>
            <pc:docMk/>
            <pc:sldMk cId="912834312" sldId="804"/>
            <ac:cxnSpMk id="20" creationId="{D5C3C7A8-1656-0250-DA3F-B9302F426141}"/>
          </ac:cxnSpMkLst>
        </pc:cxnChg>
        <pc:cxnChg chg="add mod">
          <ac:chgData name="David Alejandro Plazas Jarrin" userId="07cd4776be531532" providerId="LiveId" clId="{07BC88E5-D624-7249-A95C-C6E6DF533226}" dt="2023-06-13T05:31:23.460" v="1211" actId="1036"/>
          <ac:cxnSpMkLst>
            <pc:docMk/>
            <pc:sldMk cId="912834312" sldId="804"/>
            <ac:cxnSpMk id="22" creationId="{59A3443C-7961-310A-47AC-8FD71BA7AC8D}"/>
          </ac:cxnSpMkLst>
        </pc:cxnChg>
        <pc:cxnChg chg="add mod">
          <ac:chgData name="David Alejandro Plazas Jarrin" userId="07cd4776be531532" providerId="LiveId" clId="{07BC88E5-D624-7249-A95C-C6E6DF533226}" dt="2023-06-13T22:52:55.328" v="3248" actId="1076"/>
          <ac:cxnSpMkLst>
            <pc:docMk/>
            <pc:sldMk cId="912834312" sldId="804"/>
            <ac:cxnSpMk id="24" creationId="{04AA2AD3-1BC6-8DD6-E338-5197F3972A0E}"/>
          </ac:cxnSpMkLst>
        </pc:cxnChg>
        <pc:cxnChg chg="add mod">
          <ac:chgData name="David Alejandro Plazas Jarrin" userId="07cd4776be531532" providerId="LiveId" clId="{07BC88E5-D624-7249-A95C-C6E6DF533226}" dt="2023-06-13T05:31:23.460" v="1211" actId="1036"/>
          <ac:cxnSpMkLst>
            <pc:docMk/>
            <pc:sldMk cId="912834312" sldId="804"/>
            <ac:cxnSpMk id="25" creationId="{6BED3B77-77AE-CC44-7B12-FC0C9BD18B3A}"/>
          </ac:cxnSpMkLst>
        </pc:cxnChg>
        <pc:cxnChg chg="add mod">
          <ac:chgData name="David Alejandro Plazas Jarrin" userId="07cd4776be531532" providerId="LiveId" clId="{07BC88E5-D624-7249-A95C-C6E6DF533226}" dt="2023-06-13T16:42:21.878" v="2183" actId="1076"/>
          <ac:cxnSpMkLst>
            <pc:docMk/>
            <pc:sldMk cId="912834312" sldId="804"/>
            <ac:cxnSpMk id="29" creationId="{17FD8A59-7475-2915-85E1-19C8571051EF}"/>
          </ac:cxnSpMkLst>
        </pc:cxnChg>
        <pc:cxnChg chg="add mod">
          <ac:chgData name="David Alejandro Plazas Jarrin" userId="07cd4776be531532" providerId="LiveId" clId="{07BC88E5-D624-7249-A95C-C6E6DF533226}" dt="2023-06-13T05:31:23.460" v="1211" actId="1036"/>
          <ac:cxnSpMkLst>
            <pc:docMk/>
            <pc:sldMk cId="912834312" sldId="804"/>
            <ac:cxnSpMk id="31" creationId="{A9C18CBD-EDF2-D7C2-68B7-72DCC7B880DD}"/>
          </ac:cxnSpMkLst>
        </pc:cxnChg>
        <pc:cxnChg chg="add mod">
          <ac:chgData name="David Alejandro Plazas Jarrin" userId="07cd4776be531532" providerId="LiveId" clId="{07BC88E5-D624-7249-A95C-C6E6DF533226}" dt="2023-06-13T22:53:46.501" v="3278" actId="1076"/>
          <ac:cxnSpMkLst>
            <pc:docMk/>
            <pc:sldMk cId="912834312" sldId="804"/>
            <ac:cxnSpMk id="37" creationId="{4FC77316-72F0-30AC-23F5-E6E1ECE2804E}"/>
          </ac:cxnSpMkLst>
        </pc:cxnChg>
        <pc:cxnChg chg="add mod">
          <ac:chgData name="David Alejandro Plazas Jarrin" userId="07cd4776be531532" providerId="LiveId" clId="{07BC88E5-D624-7249-A95C-C6E6DF533226}" dt="2023-06-13T05:31:23.460" v="1211" actId="1036"/>
          <ac:cxnSpMkLst>
            <pc:docMk/>
            <pc:sldMk cId="912834312" sldId="804"/>
            <ac:cxnSpMk id="38" creationId="{12F5993D-C3FA-CD2E-E8D4-DD294BC29BB9}"/>
          </ac:cxnSpMkLst>
        </pc:cxnChg>
        <pc:cxnChg chg="add mod">
          <ac:chgData name="David Alejandro Plazas Jarrin" userId="07cd4776be531532" providerId="LiveId" clId="{07BC88E5-D624-7249-A95C-C6E6DF533226}" dt="2023-06-13T22:52:44.929" v="3245" actId="1076"/>
          <ac:cxnSpMkLst>
            <pc:docMk/>
            <pc:sldMk cId="912834312" sldId="804"/>
            <ac:cxnSpMk id="40" creationId="{9330C6CB-30CC-E289-13D9-7A5331AFC6C0}"/>
          </ac:cxnSpMkLst>
        </pc:cxnChg>
      </pc:sldChg>
      <pc:sldChg chg="addSp modSp add mod">
        <pc:chgData name="David Alejandro Plazas Jarrin" userId="07cd4776be531532" providerId="LiveId" clId="{07BC88E5-D624-7249-A95C-C6E6DF533226}" dt="2023-06-13T22:59:43.837" v="3297" actId="20577"/>
        <pc:sldMkLst>
          <pc:docMk/>
          <pc:sldMk cId="3089196426" sldId="805"/>
        </pc:sldMkLst>
        <pc:spChg chg="mod">
          <ac:chgData name="David Alejandro Plazas Jarrin" userId="07cd4776be531532" providerId="LiveId" clId="{07BC88E5-D624-7249-A95C-C6E6DF533226}" dt="2023-06-13T16:52:26.961" v="2208" actId="20577"/>
          <ac:spMkLst>
            <pc:docMk/>
            <pc:sldMk cId="3089196426" sldId="805"/>
            <ac:spMk id="3" creationId="{31C21773-BEF3-FDFD-AF6B-7E11D22A3D8A}"/>
          </ac:spMkLst>
        </pc:spChg>
        <pc:spChg chg="mod">
          <ac:chgData name="David Alejandro Plazas Jarrin" userId="07cd4776be531532" providerId="LiveId" clId="{07BC88E5-D624-7249-A95C-C6E6DF533226}" dt="2023-06-13T22:59:43.837" v="3297" actId="20577"/>
          <ac:spMkLst>
            <pc:docMk/>
            <pc:sldMk cId="3089196426" sldId="805"/>
            <ac:spMk id="8" creationId="{7CA7E924-0615-99AB-D984-1EB9187E44A2}"/>
          </ac:spMkLst>
        </pc:spChg>
        <pc:graphicFrameChg chg="add mod modGraphic">
          <ac:chgData name="David Alejandro Plazas Jarrin" userId="07cd4776be531532" providerId="LiveId" clId="{07BC88E5-D624-7249-A95C-C6E6DF533226}" dt="2023-06-13T22:51:05.791" v="3243" actId="14734"/>
          <ac:graphicFrameMkLst>
            <pc:docMk/>
            <pc:sldMk cId="3089196426" sldId="805"/>
            <ac:graphicFrameMk id="10" creationId="{E00191AD-047F-0E07-DB9F-7B492474E43F}"/>
          </ac:graphicFrameMkLst>
        </pc:graphicFrameChg>
        <pc:picChg chg="mod">
          <ac:chgData name="David Alejandro Plazas Jarrin" userId="07cd4776be531532" providerId="LiveId" clId="{07BC88E5-D624-7249-A95C-C6E6DF533226}" dt="2023-06-13T05:39:10.049" v="1372" actId="1076"/>
          <ac:picMkLst>
            <pc:docMk/>
            <pc:sldMk cId="3089196426" sldId="805"/>
            <ac:picMk id="4" creationId="{004D345C-6A33-AE25-47CF-56CE7D5539DD}"/>
          </ac:picMkLst>
        </pc:picChg>
      </pc:sldChg>
      <pc:sldChg chg="modSp add mod">
        <pc:chgData name="David Alejandro Plazas Jarrin" userId="07cd4776be531532" providerId="LiveId" clId="{07BC88E5-D624-7249-A95C-C6E6DF533226}" dt="2023-06-13T16:39:06.498" v="2149" actId="207"/>
        <pc:sldMkLst>
          <pc:docMk/>
          <pc:sldMk cId="3917121413" sldId="806"/>
        </pc:sldMkLst>
        <pc:spChg chg="mod">
          <ac:chgData name="David Alejandro Plazas Jarrin" userId="07cd4776be531532" providerId="LiveId" clId="{07BC88E5-D624-7249-A95C-C6E6DF533226}" dt="2023-06-13T16:39:06.498" v="2149" actId="207"/>
          <ac:spMkLst>
            <pc:docMk/>
            <pc:sldMk cId="3917121413" sldId="806"/>
            <ac:spMk id="3" creationId="{C9774C90-3198-72CB-B2A1-18B9C9BC1B81}"/>
          </ac:spMkLst>
        </pc:spChg>
      </pc:sldChg>
      <pc:sldChg chg="modSp add mod">
        <pc:chgData name="David Alejandro Plazas Jarrin" userId="07cd4776be531532" providerId="LiveId" clId="{07BC88E5-D624-7249-A95C-C6E6DF533226}" dt="2023-06-13T16:39:35.559" v="2161" actId="207"/>
        <pc:sldMkLst>
          <pc:docMk/>
          <pc:sldMk cId="3829875823" sldId="807"/>
        </pc:sldMkLst>
        <pc:spChg chg="mod">
          <ac:chgData name="David Alejandro Plazas Jarrin" userId="07cd4776be531532" providerId="LiveId" clId="{07BC88E5-D624-7249-A95C-C6E6DF533226}" dt="2023-06-13T16:39:35.559" v="2161" actId="207"/>
          <ac:spMkLst>
            <pc:docMk/>
            <pc:sldMk cId="3829875823" sldId="807"/>
            <ac:spMk id="3" creationId="{C9774C90-3198-72CB-B2A1-18B9C9BC1B81}"/>
          </ac:spMkLst>
        </pc:spChg>
      </pc:sldChg>
      <pc:sldChg chg="delSp modSp add mod">
        <pc:chgData name="David Alejandro Plazas Jarrin" userId="07cd4776be531532" providerId="LiveId" clId="{07BC88E5-D624-7249-A95C-C6E6DF533226}" dt="2023-06-13T18:45:37.176" v="2883" actId="207"/>
        <pc:sldMkLst>
          <pc:docMk/>
          <pc:sldMk cId="1184872280" sldId="808"/>
        </pc:sldMkLst>
        <pc:spChg chg="mod">
          <ac:chgData name="David Alejandro Plazas Jarrin" userId="07cd4776be531532" providerId="LiveId" clId="{07BC88E5-D624-7249-A95C-C6E6DF533226}" dt="2023-06-13T17:07:09.460" v="2407"/>
          <ac:spMkLst>
            <pc:docMk/>
            <pc:sldMk cId="1184872280" sldId="808"/>
            <ac:spMk id="3" creationId="{31C21773-BEF3-FDFD-AF6B-7E11D22A3D8A}"/>
          </ac:spMkLst>
        </pc:spChg>
        <pc:spChg chg="del">
          <ac:chgData name="David Alejandro Plazas Jarrin" userId="07cd4776be531532" providerId="LiveId" clId="{07BC88E5-D624-7249-A95C-C6E6DF533226}" dt="2023-06-13T05:40:32.545" v="1381" actId="478"/>
          <ac:spMkLst>
            <pc:docMk/>
            <pc:sldMk cId="1184872280" sldId="808"/>
            <ac:spMk id="8" creationId="{7CA7E924-0615-99AB-D984-1EB9187E44A2}"/>
          </ac:spMkLst>
        </pc:spChg>
        <pc:graphicFrameChg chg="mod modGraphic">
          <ac:chgData name="David Alejandro Plazas Jarrin" userId="07cd4776be531532" providerId="LiveId" clId="{07BC88E5-D624-7249-A95C-C6E6DF533226}" dt="2023-06-13T18:45:37.176" v="2883" actId="207"/>
          <ac:graphicFrameMkLst>
            <pc:docMk/>
            <pc:sldMk cId="1184872280" sldId="808"/>
            <ac:graphicFrameMk id="10" creationId="{E00191AD-047F-0E07-DB9F-7B492474E43F}"/>
          </ac:graphicFrameMkLst>
        </pc:graphicFrameChg>
      </pc:sldChg>
      <pc:sldChg chg="modSp add mod ord">
        <pc:chgData name="David Alejandro Plazas Jarrin" userId="07cd4776be531532" providerId="LiveId" clId="{07BC88E5-D624-7249-A95C-C6E6DF533226}" dt="2023-06-13T17:22:10.780" v="2440"/>
        <pc:sldMkLst>
          <pc:docMk/>
          <pc:sldMk cId="3929088449" sldId="809"/>
        </pc:sldMkLst>
        <pc:spChg chg="mod">
          <ac:chgData name="David Alejandro Plazas Jarrin" userId="07cd4776be531532" providerId="LiveId" clId="{07BC88E5-D624-7249-A95C-C6E6DF533226}" dt="2023-06-13T17:07:06.145" v="2406"/>
          <ac:spMkLst>
            <pc:docMk/>
            <pc:sldMk cId="3929088449" sldId="809"/>
            <ac:spMk id="3" creationId="{31C21773-BEF3-FDFD-AF6B-7E11D22A3D8A}"/>
          </ac:spMkLst>
        </pc:spChg>
        <pc:graphicFrameChg chg="mod modGraphic">
          <ac:chgData name="David Alejandro Plazas Jarrin" userId="07cd4776be531532" providerId="LiveId" clId="{07BC88E5-D624-7249-A95C-C6E6DF533226}" dt="2023-06-13T17:22:10.780" v="2440"/>
          <ac:graphicFrameMkLst>
            <pc:docMk/>
            <pc:sldMk cId="3929088449" sldId="809"/>
            <ac:graphicFrameMk id="10" creationId="{E00191AD-047F-0E07-DB9F-7B492474E43F}"/>
          </ac:graphicFrameMkLst>
        </pc:graphicFrameChg>
      </pc:sldChg>
      <pc:sldChg chg="addSp modSp add mod">
        <pc:chgData name="David Alejandro Plazas Jarrin" userId="07cd4776be531532" providerId="LiveId" clId="{07BC88E5-D624-7249-A95C-C6E6DF533226}" dt="2023-06-13T19:13:11.191" v="2997" actId="20577"/>
        <pc:sldMkLst>
          <pc:docMk/>
          <pc:sldMk cId="2305894351" sldId="810"/>
        </pc:sldMkLst>
        <pc:spChg chg="mod">
          <ac:chgData name="David Alejandro Plazas Jarrin" userId="07cd4776be531532" providerId="LiveId" clId="{07BC88E5-D624-7249-A95C-C6E6DF533226}" dt="2023-06-13T17:07:12.064" v="2408"/>
          <ac:spMkLst>
            <pc:docMk/>
            <pc:sldMk cId="2305894351" sldId="810"/>
            <ac:spMk id="3" creationId="{31C21773-BEF3-FDFD-AF6B-7E11D22A3D8A}"/>
          </ac:spMkLst>
        </pc:spChg>
        <pc:spChg chg="add mod">
          <ac:chgData name="David Alejandro Plazas Jarrin" userId="07cd4776be531532" providerId="LiveId" clId="{07BC88E5-D624-7249-A95C-C6E6DF533226}" dt="2023-06-13T19:13:11.191" v="2997" actId="20577"/>
          <ac:spMkLst>
            <pc:docMk/>
            <pc:sldMk cId="2305894351" sldId="810"/>
            <ac:spMk id="8" creationId="{AFC97079-2BEC-20B7-140F-32DC8A441A11}"/>
          </ac:spMkLst>
        </pc:spChg>
        <pc:graphicFrameChg chg="mod modGraphic">
          <ac:chgData name="David Alejandro Plazas Jarrin" userId="07cd4776be531532" providerId="LiveId" clId="{07BC88E5-D624-7249-A95C-C6E6DF533226}" dt="2023-06-13T18:45:59.316" v="2885" actId="20577"/>
          <ac:graphicFrameMkLst>
            <pc:docMk/>
            <pc:sldMk cId="2305894351" sldId="810"/>
            <ac:graphicFrameMk id="10" creationId="{E00191AD-047F-0E07-DB9F-7B492474E43F}"/>
          </ac:graphicFrameMkLst>
        </pc:graphicFrameChg>
      </pc:sldChg>
      <pc:sldChg chg="addSp delSp modSp add mod">
        <pc:chgData name="David Alejandro Plazas Jarrin" userId="07cd4776be531532" providerId="LiveId" clId="{07BC88E5-D624-7249-A95C-C6E6DF533226}" dt="2023-06-13T06:03:51.966" v="2131" actId="20577"/>
        <pc:sldMkLst>
          <pc:docMk/>
          <pc:sldMk cId="571610037" sldId="811"/>
        </pc:sldMkLst>
        <pc:spChg chg="mod">
          <ac:chgData name="David Alejandro Plazas Jarrin" userId="07cd4776be531532" providerId="LiveId" clId="{07BC88E5-D624-7249-A95C-C6E6DF533226}" dt="2023-06-13T05:56:50.023" v="1660"/>
          <ac:spMkLst>
            <pc:docMk/>
            <pc:sldMk cId="571610037" sldId="811"/>
            <ac:spMk id="3" creationId="{31C21773-BEF3-FDFD-AF6B-7E11D22A3D8A}"/>
          </ac:spMkLst>
        </pc:spChg>
        <pc:spChg chg="mod">
          <ac:chgData name="David Alejandro Plazas Jarrin" userId="07cd4776be531532" providerId="LiveId" clId="{07BC88E5-D624-7249-A95C-C6E6DF533226}" dt="2023-06-13T06:03:51.966" v="2131" actId="20577"/>
          <ac:spMkLst>
            <pc:docMk/>
            <pc:sldMk cId="571610037" sldId="811"/>
            <ac:spMk id="8" creationId="{7CA7E924-0615-99AB-D984-1EB9187E44A2}"/>
          </ac:spMkLst>
        </pc:spChg>
        <pc:spChg chg="add del mod">
          <ac:chgData name="David Alejandro Plazas Jarrin" userId="07cd4776be531532" providerId="LiveId" clId="{07BC88E5-D624-7249-A95C-C6E6DF533226}" dt="2023-06-13T06:02:46.777" v="2113" actId="478"/>
          <ac:spMkLst>
            <pc:docMk/>
            <pc:sldMk cId="571610037" sldId="811"/>
            <ac:spMk id="11" creationId="{62758829-71AC-6A76-154F-4025FE41C3BA}"/>
          </ac:spMkLst>
        </pc:spChg>
        <pc:graphicFrameChg chg="del">
          <ac:chgData name="David Alejandro Plazas Jarrin" userId="07cd4776be531532" providerId="LiveId" clId="{07BC88E5-D624-7249-A95C-C6E6DF533226}" dt="2023-06-13T05:56:24.237" v="1654" actId="478"/>
          <ac:graphicFrameMkLst>
            <pc:docMk/>
            <pc:sldMk cId="571610037" sldId="811"/>
            <ac:graphicFrameMk id="10" creationId="{E00191AD-047F-0E07-DB9F-7B492474E43F}"/>
          </ac:graphicFrameMkLst>
        </pc:graphicFrameChg>
        <pc:picChg chg="del mod">
          <ac:chgData name="David Alejandro Plazas Jarrin" userId="07cd4776be531532" providerId="LiveId" clId="{07BC88E5-D624-7249-A95C-C6E6DF533226}" dt="2023-06-13T06:02:47.709" v="2114" actId="478"/>
          <ac:picMkLst>
            <pc:docMk/>
            <pc:sldMk cId="571610037" sldId="811"/>
            <ac:picMk id="4" creationId="{004D345C-6A33-AE25-47CF-56CE7D5539DD}"/>
          </ac:picMkLst>
        </pc:picChg>
        <pc:picChg chg="add mod">
          <ac:chgData name="David Alejandro Plazas Jarrin" userId="07cd4776be531532" providerId="LiveId" clId="{07BC88E5-D624-7249-A95C-C6E6DF533226}" dt="2023-06-13T06:03:47.396" v="2129" actId="1076"/>
          <ac:picMkLst>
            <pc:docMk/>
            <pc:sldMk cId="571610037" sldId="811"/>
            <ac:picMk id="12" creationId="{D530EE2B-58E0-DA0C-65F3-D75540BA5382}"/>
          </ac:picMkLst>
        </pc:picChg>
      </pc:sldChg>
      <pc:sldChg chg="addSp delSp modSp add mod modNotesTx">
        <pc:chgData name="David Alejandro Plazas Jarrin" userId="07cd4776be531532" providerId="LiveId" clId="{07BC88E5-D624-7249-A95C-C6E6DF533226}" dt="2023-06-13T22:54:54.053" v="3283" actId="20577"/>
        <pc:sldMkLst>
          <pc:docMk/>
          <pc:sldMk cId="1675325857" sldId="812"/>
        </pc:sldMkLst>
        <pc:spChg chg="del">
          <ac:chgData name="David Alejandro Plazas Jarrin" userId="07cd4776be531532" providerId="LiveId" clId="{07BC88E5-D624-7249-A95C-C6E6DF533226}" dt="2023-06-13T22:36:23.150" v="3180" actId="478"/>
          <ac:spMkLst>
            <pc:docMk/>
            <pc:sldMk cId="1675325857" sldId="812"/>
            <ac:spMk id="3" creationId="{C9774C90-3198-72CB-B2A1-18B9C9BC1B81}"/>
          </ac:spMkLst>
        </pc:spChg>
        <pc:spChg chg="add mod">
          <ac:chgData name="David Alejandro Plazas Jarrin" userId="07cd4776be531532" providerId="LiveId" clId="{07BC88E5-D624-7249-A95C-C6E6DF533226}" dt="2023-06-13T22:43:11.729" v="3227" actId="20577"/>
          <ac:spMkLst>
            <pc:docMk/>
            <pc:sldMk cId="1675325857" sldId="812"/>
            <ac:spMk id="4" creationId="{0B4DD19E-BB0A-577A-B2B6-0F9BBA56731F}"/>
          </ac:spMkLst>
        </pc:spChg>
      </pc:sldChg>
      <pc:sldChg chg="modSp add mod modNotesTx">
        <pc:chgData name="David Alejandro Plazas Jarrin" userId="07cd4776be531532" providerId="LiveId" clId="{07BC88E5-D624-7249-A95C-C6E6DF533226}" dt="2023-06-13T22:54:49.385" v="3282" actId="20577"/>
        <pc:sldMkLst>
          <pc:docMk/>
          <pc:sldMk cId="1489548080" sldId="813"/>
        </pc:sldMkLst>
        <pc:spChg chg="mod">
          <ac:chgData name="David Alejandro Plazas Jarrin" userId="07cd4776be531532" providerId="LiveId" clId="{07BC88E5-D624-7249-A95C-C6E6DF533226}" dt="2023-06-13T22:48:42.875" v="3240" actId="115"/>
          <ac:spMkLst>
            <pc:docMk/>
            <pc:sldMk cId="1489548080" sldId="813"/>
            <ac:spMk id="4" creationId="{0B4DD19E-BB0A-577A-B2B6-0F9BBA56731F}"/>
          </ac:spMkLst>
        </pc:spChg>
      </pc:sldChg>
    </pc:docChg>
  </pc:docChgLst>
  <pc:docChgLst>
    <pc:chgData name="David Alejandro Plazas Jarrin" userId="07cd4776be531532" providerId="LiveId" clId="{701A4BCE-82CF-6F4F-8847-30314F4BF7A6}"/>
    <pc:docChg chg="undo custSel addSld delSld modSld sldOrd">
      <pc:chgData name="David Alejandro Plazas Jarrin" userId="07cd4776be531532" providerId="LiveId" clId="{701A4BCE-82CF-6F4F-8847-30314F4BF7A6}" dt="2023-05-29T17:25:50.450" v="2604" actId="13926"/>
      <pc:docMkLst>
        <pc:docMk/>
      </pc:docMkLst>
      <pc:sldChg chg="del">
        <pc:chgData name="David Alejandro Plazas Jarrin" userId="07cd4776be531532" providerId="LiveId" clId="{701A4BCE-82CF-6F4F-8847-30314F4BF7A6}" dt="2023-05-29T14:12:29.100" v="1809" actId="2696"/>
        <pc:sldMkLst>
          <pc:docMk/>
          <pc:sldMk cId="0" sldId="297"/>
        </pc:sldMkLst>
      </pc:sldChg>
      <pc:sldChg chg="addSp delSp modSp mod">
        <pc:chgData name="David Alejandro Plazas Jarrin" userId="07cd4776be531532" providerId="LiveId" clId="{701A4BCE-82CF-6F4F-8847-30314F4BF7A6}" dt="2023-05-29T14:29:40.776" v="2017" actId="242"/>
        <pc:sldMkLst>
          <pc:docMk/>
          <pc:sldMk cId="0" sldId="299"/>
        </pc:sldMkLst>
        <pc:spChg chg="add del mod">
          <ac:chgData name="David Alejandro Plazas Jarrin" userId="07cd4776be531532" providerId="LiveId" clId="{701A4BCE-82CF-6F4F-8847-30314F4BF7A6}" dt="2023-05-29T12:27:26.017" v="65" actId="478"/>
          <ac:spMkLst>
            <pc:docMk/>
            <pc:sldMk cId="0" sldId="299"/>
            <ac:spMk id="3" creationId="{D85A0A20-8072-6B4B-7DA5-E7E7538F854E}"/>
          </ac:spMkLst>
        </pc:spChg>
        <pc:spChg chg="add del mod">
          <ac:chgData name="David Alejandro Plazas Jarrin" userId="07cd4776be531532" providerId="LiveId" clId="{701A4BCE-82CF-6F4F-8847-30314F4BF7A6}" dt="2023-05-29T12:27:26.017" v="65" actId="478"/>
          <ac:spMkLst>
            <pc:docMk/>
            <pc:sldMk cId="0" sldId="299"/>
            <ac:spMk id="4" creationId="{AEE5E039-FD00-079A-E40D-67F9E76BE4FB}"/>
          </ac:spMkLst>
        </pc:spChg>
        <pc:spChg chg="add del mod">
          <ac:chgData name="David Alejandro Plazas Jarrin" userId="07cd4776be531532" providerId="LiveId" clId="{701A4BCE-82CF-6F4F-8847-30314F4BF7A6}" dt="2023-05-29T12:26:32.790" v="29" actId="478"/>
          <ac:spMkLst>
            <pc:docMk/>
            <pc:sldMk cId="0" sldId="299"/>
            <ac:spMk id="5" creationId="{9FE822CD-EB3B-2993-854A-C436617A8BF0}"/>
          </ac:spMkLst>
        </pc:spChg>
        <pc:spChg chg="add del mod">
          <ac:chgData name="David Alejandro Plazas Jarrin" userId="07cd4776be531532" providerId="LiveId" clId="{701A4BCE-82CF-6F4F-8847-30314F4BF7A6}" dt="2023-05-29T12:27:26.017" v="65" actId="478"/>
          <ac:spMkLst>
            <pc:docMk/>
            <pc:sldMk cId="0" sldId="299"/>
            <ac:spMk id="6" creationId="{4EECDBEB-0DDB-951B-85F6-FAB6161991D3}"/>
          </ac:spMkLst>
        </pc:spChg>
        <pc:spChg chg="add del mod">
          <ac:chgData name="David Alejandro Plazas Jarrin" userId="07cd4776be531532" providerId="LiveId" clId="{701A4BCE-82CF-6F4F-8847-30314F4BF7A6}" dt="2023-05-29T12:27:26.017" v="65" actId="478"/>
          <ac:spMkLst>
            <pc:docMk/>
            <pc:sldMk cId="0" sldId="299"/>
            <ac:spMk id="7" creationId="{3760A2B8-1258-321A-B543-D4B25CEB8B92}"/>
          </ac:spMkLst>
        </pc:spChg>
        <pc:spChg chg="add del mod">
          <ac:chgData name="David Alejandro Plazas Jarrin" userId="07cd4776be531532" providerId="LiveId" clId="{701A4BCE-82CF-6F4F-8847-30314F4BF7A6}" dt="2023-05-29T12:36:37.401" v="314" actId="767"/>
          <ac:spMkLst>
            <pc:docMk/>
            <pc:sldMk cId="0" sldId="299"/>
            <ac:spMk id="9" creationId="{42137A5A-487B-D789-8AC8-1EA6D2B0754C}"/>
          </ac:spMkLst>
        </pc:spChg>
        <pc:spChg chg="add mod">
          <ac:chgData name="David Alejandro Plazas Jarrin" userId="07cd4776be531532" providerId="LiveId" clId="{701A4BCE-82CF-6F4F-8847-30314F4BF7A6}" dt="2023-05-29T12:57:53.499" v="848"/>
          <ac:spMkLst>
            <pc:docMk/>
            <pc:sldMk cId="0" sldId="299"/>
            <ac:spMk id="10" creationId="{D266DF45-555F-AAFE-D170-64CCA67DA2C9}"/>
          </ac:spMkLst>
        </pc:spChg>
        <pc:spChg chg="add mod">
          <ac:chgData name="David Alejandro Plazas Jarrin" userId="07cd4776be531532" providerId="LiveId" clId="{701A4BCE-82CF-6F4F-8847-30314F4BF7A6}" dt="2023-05-29T12:57:53.499" v="848"/>
          <ac:spMkLst>
            <pc:docMk/>
            <pc:sldMk cId="0" sldId="299"/>
            <ac:spMk id="11" creationId="{389695E0-82A5-76EB-97F0-34EF60DED7DB}"/>
          </ac:spMkLst>
        </pc:spChg>
        <pc:spChg chg="del">
          <ac:chgData name="David Alejandro Plazas Jarrin" userId="07cd4776be531532" providerId="LiveId" clId="{701A4BCE-82CF-6F4F-8847-30314F4BF7A6}" dt="2023-05-29T12:57:04.524" v="837" actId="478"/>
          <ac:spMkLst>
            <pc:docMk/>
            <pc:sldMk cId="0" sldId="299"/>
            <ac:spMk id="534" creationId="{00000000-0000-0000-0000-000000000000}"/>
          </ac:spMkLst>
        </pc:spChg>
        <pc:graphicFrameChg chg="del">
          <ac:chgData name="David Alejandro Plazas Jarrin" userId="07cd4776be531532" providerId="LiveId" clId="{701A4BCE-82CF-6F4F-8847-30314F4BF7A6}" dt="2023-05-29T12:25:32.918" v="0" actId="478"/>
          <ac:graphicFrameMkLst>
            <pc:docMk/>
            <pc:sldMk cId="0" sldId="299"/>
            <ac:graphicFrameMk id="2" creationId="{05769FA3-C896-0B0C-1D40-85CCFB6EFEF3}"/>
          </ac:graphicFrameMkLst>
        </pc:graphicFrameChg>
        <pc:graphicFrameChg chg="add mod modGraphic">
          <ac:chgData name="David Alejandro Plazas Jarrin" userId="07cd4776be531532" providerId="LiveId" clId="{701A4BCE-82CF-6F4F-8847-30314F4BF7A6}" dt="2023-05-29T14:29:40.776" v="2017" actId="242"/>
          <ac:graphicFrameMkLst>
            <pc:docMk/>
            <pc:sldMk cId="0" sldId="299"/>
            <ac:graphicFrameMk id="8" creationId="{5F6B9E6B-3336-A433-DFB7-983934719AAD}"/>
          </ac:graphicFrameMkLst>
        </pc:graphicFrameChg>
      </pc:sldChg>
      <pc:sldChg chg="del">
        <pc:chgData name="David Alejandro Plazas Jarrin" userId="07cd4776be531532" providerId="LiveId" clId="{701A4BCE-82CF-6F4F-8847-30314F4BF7A6}" dt="2023-05-29T12:55:48.539" v="786" actId="2696"/>
        <pc:sldMkLst>
          <pc:docMk/>
          <pc:sldMk cId="0" sldId="300"/>
        </pc:sldMkLst>
      </pc:sldChg>
      <pc:sldChg chg="delSp del mod ord">
        <pc:chgData name="David Alejandro Plazas Jarrin" userId="07cd4776be531532" providerId="LiveId" clId="{701A4BCE-82CF-6F4F-8847-30314F4BF7A6}" dt="2023-05-29T13:58:05.508" v="1603" actId="2696"/>
        <pc:sldMkLst>
          <pc:docMk/>
          <pc:sldMk cId="0" sldId="302"/>
        </pc:sldMkLst>
        <pc:spChg chg="del">
          <ac:chgData name="David Alejandro Plazas Jarrin" userId="07cd4776be531532" providerId="LiveId" clId="{701A4BCE-82CF-6F4F-8847-30314F4BF7A6}" dt="2023-05-29T13:53:01.172" v="1464" actId="21"/>
          <ac:spMkLst>
            <pc:docMk/>
            <pc:sldMk cId="0" sldId="302"/>
            <ac:spMk id="568" creationId="{00000000-0000-0000-0000-000000000000}"/>
          </ac:spMkLst>
        </pc:spChg>
      </pc:sldChg>
      <pc:sldChg chg="del">
        <pc:chgData name="David Alejandro Plazas Jarrin" userId="07cd4776be531532" providerId="LiveId" clId="{701A4BCE-82CF-6F4F-8847-30314F4BF7A6}" dt="2023-05-29T13:52:33.184" v="1460" actId="2696"/>
        <pc:sldMkLst>
          <pc:docMk/>
          <pc:sldMk cId="0" sldId="306"/>
        </pc:sldMkLst>
      </pc:sldChg>
      <pc:sldChg chg="del">
        <pc:chgData name="David Alejandro Plazas Jarrin" userId="07cd4776be531532" providerId="LiveId" clId="{701A4BCE-82CF-6F4F-8847-30314F4BF7A6}" dt="2023-05-29T13:52:33.184" v="1460" actId="2696"/>
        <pc:sldMkLst>
          <pc:docMk/>
          <pc:sldMk cId="0" sldId="307"/>
        </pc:sldMkLst>
      </pc:sldChg>
      <pc:sldChg chg="delSp del mod">
        <pc:chgData name="David Alejandro Plazas Jarrin" userId="07cd4776be531532" providerId="LiveId" clId="{701A4BCE-82CF-6F4F-8847-30314F4BF7A6}" dt="2023-05-29T14:01:12.080" v="1627" actId="2696"/>
        <pc:sldMkLst>
          <pc:docMk/>
          <pc:sldMk cId="0" sldId="308"/>
        </pc:sldMkLst>
        <pc:spChg chg="del">
          <ac:chgData name="David Alejandro Plazas Jarrin" userId="07cd4776be531532" providerId="LiveId" clId="{701A4BCE-82CF-6F4F-8847-30314F4BF7A6}" dt="2023-05-29T13:58:30.583" v="1604" actId="21"/>
          <ac:spMkLst>
            <pc:docMk/>
            <pc:sldMk cId="0" sldId="308"/>
            <ac:spMk id="631" creationId="{00000000-0000-0000-0000-000000000000}"/>
          </ac:spMkLst>
        </pc:spChg>
      </pc:sldChg>
      <pc:sldChg chg="addSp delSp modSp mod">
        <pc:chgData name="David Alejandro Plazas Jarrin" userId="07cd4776be531532" providerId="LiveId" clId="{701A4BCE-82CF-6F4F-8847-30314F4BF7A6}" dt="2023-05-29T16:07:53.833" v="2600" actId="207"/>
        <pc:sldMkLst>
          <pc:docMk/>
          <pc:sldMk cId="0" sldId="309"/>
        </pc:sldMkLst>
        <pc:spChg chg="add mod">
          <ac:chgData name="David Alejandro Plazas Jarrin" userId="07cd4776be531532" providerId="LiveId" clId="{701A4BCE-82CF-6F4F-8847-30314F4BF7A6}" dt="2023-05-29T14:04:44.695" v="1802"/>
          <ac:spMkLst>
            <pc:docMk/>
            <pc:sldMk cId="0" sldId="309"/>
            <ac:spMk id="2" creationId="{5AB6BD0B-8209-A54B-FB24-DB150C974D86}"/>
          </ac:spMkLst>
        </pc:spChg>
        <pc:spChg chg="del">
          <ac:chgData name="David Alejandro Plazas Jarrin" userId="07cd4776be531532" providerId="LiveId" clId="{701A4BCE-82CF-6F4F-8847-30314F4BF7A6}" dt="2023-05-29T14:04:43.921" v="1801" actId="478"/>
          <ac:spMkLst>
            <pc:docMk/>
            <pc:sldMk cId="0" sldId="309"/>
            <ac:spMk id="641" creationId="{00000000-0000-0000-0000-000000000000}"/>
          </ac:spMkLst>
        </pc:spChg>
        <pc:spChg chg="mod">
          <ac:chgData name="David Alejandro Plazas Jarrin" userId="07cd4776be531532" providerId="LiveId" clId="{701A4BCE-82CF-6F4F-8847-30314F4BF7A6}" dt="2023-05-29T16:07:53.833" v="2600" actId="207"/>
          <ac:spMkLst>
            <pc:docMk/>
            <pc:sldMk cId="0" sldId="309"/>
            <ac:spMk id="643" creationId="{00000000-0000-0000-0000-000000000000}"/>
          </ac:spMkLst>
        </pc:spChg>
      </pc:sldChg>
      <pc:sldChg chg="del">
        <pc:chgData name="David Alejandro Plazas Jarrin" userId="07cd4776be531532" providerId="LiveId" clId="{701A4BCE-82CF-6F4F-8847-30314F4BF7A6}" dt="2023-05-29T12:55:48.539" v="786" actId="2696"/>
        <pc:sldMkLst>
          <pc:docMk/>
          <pc:sldMk cId="2648209734" sldId="379"/>
        </pc:sldMkLst>
      </pc:sldChg>
      <pc:sldChg chg="del">
        <pc:chgData name="David Alejandro Plazas Jarrin" userId="07cd4776be531532" providerId="LiveId" clId="{701A4BCE-82CF-6F4F-8847-30314F4BF7A6}" dt="2023-05-29T12:55:48.539" v="786" actId="2696"/>
        <pc:sldMkLst>
          <pc:docMk/>
          <pc:sldMk cId="1628882606" sldId="380"/>
        </pc:sldMkLst>
      </pc:sldChg>
      <pc:sldChg chg="del">
        <pc:chgData name="David Alejandro Plazas Jarrin" userId="07cd4776be531532" providerId="LiveId" clId="{701A4BCE-82CF-6F4F-8847-30314F4BF7A6}" dt="2023-05-29T12:55:48.539" v="786" actId="2696"/>
        <pc:sldMkLst>
          <pc:docMk/>
          <pc:sldMk cId="2429852374" sldId="381"/>
        </pc:sldMkLst>
      </pc:sldChg>
      <pc:sldChg chg="del">
        <pc:chgData name="David Alejandro Plazas Jarrin" userId="07cd4776be531532" providerId="LiveId" clId="{701A4BCE-82CF-6F4F-8847-30314F4BF7A6}" dt="2023-05-29T14:04:16.320" v="1800" actId="2696"/>
        <pc:sldMkLst>
          <pc:docMk/>
          <pc:sldMk cId="3871216638" sldId="382"/>
        </pc:sldMkLst>
      </pc:sldChg>
      <pc:sldChg chg="addSp delSp modSp add mod">
        <pc:chgData name="David Alejandro Plazas Jarrin" userId="07cd4776be531532" providerId="LiveId" clId="{701A4BCE-82CF-6F4F-8847-30314F4BF7A6}" dt="2023-05-29T14:29:29.274" v="2016" actId="20577"/>
        <pc:sldMkLst>
          <pc:docMk/>
          <pc:sldMk cId="1237668398" sldId="383"/>
        </pc:sldMkLst>
        <pc:spChg chg="add mod">
          <ac:chgData name="David Alejandro Plazas Jarrin" userId="07cd4776be531532" providerId="LiveId" clId="{701A4BCE-82CF-6F4F-8847-30314F4BF7A6}" dt="2023-05-29T14:29:29.274" v="2016" actId="20577"/>
          <ac:spMkLst>
            <pc:docMk/>
            <pc:sldMk cId="1237668398" sldId="383"/>
            <ac:spMk id="3" creationId="{AD2A930E-05DD-34D0-748B-AA45E151E1C7}"/>
          </ac:spMkLst>
        </pc:spChg>
        <pc:spChg chg="add mod">
          <ac:chgData name="David Alejandro Plazas Jarrin" userId="07cd4776be531532" providerId="LiveId" clId="{701A4BCE-82CF-6F4F-8847-30314F4BF7A6}" dt="2023-05-29T12:57:46.637" v="847" actId="1076"/>
          <ac:spMkLst>
            <pc:docMk/>
            <pc:sldMk cId="1237668398" sldId="383"/>
            <ac:spMk id="4" creationId="{97AA99EB-2CAB-3DFA-9418-6A0433366DB0}"/>
          </ac:spMkLst>
        </pc:spChg>
        <pc:spChg chg="mod">
          <ac:chgData name="David Alejandro Plazas Jarrin" userId="07cd4776be531532" providerId="LiveId" clId="{701A4BCE-82CF-6F4F-8847-30314F4BF7A6}" dt="2023-05-29T12:57:42.808" v="846" actId="123"/>
          <ac:spMkLst>
            <pc:docMk/>
            <pc:sldMk cId="1237668398" sldId="383"/>
            <ac:spMk id="534" creationId="{00000000-0000-0000-0000-000000000000}"/>
          </ac:spMkLst>
        </pc:spChg>
        <pc:graphicFrameChg chg="add mod modGraphic">
          <ac:chgData name="David Alejandro Plazas Jarrin" userId="07cd4776be531532" providerId="LiveId" clId="{701A4BCE-82CF-6F4F-8847-30314F4BF7A6}" dt="2023-05-29T14:29:08.036" v="2009" actId="113"/>
          <ac:graphicFrameMkLst>
            <pc:docMk/>
            <pc:sldMk cId="1237668398" sldId="383"/>
            <ac:graphicFrameMk id="2" creationId="{CBDFA7F0-89A6-6595-CD99-82E4F6778D00}"/>
          </ac:graphicFrameMkLst>
        </pc:graphicFrameChg>
        <pc:graphicFrameChg chg="del">
          <ac:chgData name="David Alejandro Plazas Jarrin" userId="07cd4776be531532" providerId="LiveId" clId="{701A4BCE-82CF-6F4F-8847-30314F4BF7A6}" dt="2023-05-29T12:37:05.874" v="318" actId="478"/>
          <ac:graphicFrameMkLst>
            <pc:docMk/>
            <pc:sldMk cId="1237668398" sldId="383"/>
            <ac:graphicFrameMk id="8" creationId="{5F6B9E6B-3336-A433-DFB7-983934719AAD}"/>
          </ac:graphicFrameMkLst>
        </pc:graphicFrameChg>
      </pc:sldChg>
      <pc:sldChg chg="addSp delSp modSp add mod">
        <pc:chgData name="David Alejandro Plazas Jarrin" userId="07cd4776be531532" providerId="LiveId" clId="{701A4BCE-82CF-6F4F-8847-30314F4BF7A6}" dt="2023-05-29T13:29:09.642" v="1130" actId="14838"/>
        <pc:sldMkLst>
          <pc:docMk/>
          <pc:sldMk cId="3405205941" sldId="384"/>
        </pc:sldMkLst>
        <pc:spChg chg="del">
          <ac:chgData name="David Alejandro Plazas Jarrin" userId="07cd4776be531532" providerId="LiveId" clId="{701A4BCE-82CF-6F4F-8847-30314F4BF7A6}" dt="2023-05-29T13:00:18.408" v="863" actId="478"/>
          <ac:spMkLst>
            <pc:docMk/>
            <pc:sldMk cId="3405205941" sldId="384"/>
            <ac:spMk id="3" creationId="{AD2A930E-05DD-34D0-748B-AA45E151E1C7}"/>
          </ac:spMkLst>
        </pc:spChg>
        <pc:spChg chg="add del mod">
          <ac:chgData name="David Alejandro Plazas Jarrin" userId="07cd4776be531532" providerId="LiveId" clId="{701A4BCE-82CF-6F4F-8847-30314F4BF7A6}" dt="2023-05-29T13:19:00.261" v="1061"/>
          <ac:spMkLst>
            <pc:docMk/>
            <pc:sldMk cId="3405205941" sldId="384"/>
            <ac:spMk id="6" creationId="{25643194-6715-EFAF-A235-440E8B0F94C0}"/>
          </ac:spMkLst>
        </pc:spChg>
        <pc:spChg chg="mod">
          <ac:chgData name="David Alejandro Plazas Jarrin" userId="07cd4776be531532" providerId="LiveId" clId="{701A4BCE-82CF-6F4F-8847-30314F4BF7A6}" dt="2023-05-29T13:23:34.433" v="1109" actId="207"/>
          <ac:spMkLst>
            <pc:docMk/>
            <pc:sldMk cId="3405205941" sldId="384"/>
            <ac:spMk id="534" creationId="{00000000-0000-0000-0000-000000000000}"/>
          </ac:spMkLst>
        </pc:spChg>
        <pc:graphicFrameChg chg="del">
          <ac:chgData name="David Alejandro Plazas Jarrin" userId="07cd4776be531532" providerId="LiveId" clId="{701A4BCE-82CF-6F4F-8847-30314F4BF7A6}" dt="2023-05-29T13:00:16.294" v="862" actId="478"/>
          <ac:graphicFrameMkLst>
            <pc:docMk/>
            <pc:sldMk cId="3405205941" sldId="384"/>
            <ac:graphicFrameMk id="2" creationId="{CBDFA7F0-89A6-6595-CD99-82E4F6778D00}"/>
          </ac:graphicFrameMkLst>
        </pc:graphicFrameChg>
        <pc:graphicFrameChg chg="add mod modGraphic">
          <ac:chgData name="David Alejandro Plazas Jarrin" userId="07cd4776be531532" providerId="LiveId" clId="{701A4BCE-82CF-6F4F-8847-30314F4BF7A6}" dt="2023-05-29T13:29:09.642" v="1130" actId="14838"/>
          <ac:graphicFrameMkLst>
            <pc:docMk/>
            <pc:sldMk cId="3405205941" sldId="384"/>
            <ac:graphicFrameMk id="5" creationId="{4807A3FF-FDBA-D7B2-735C-C57143A0D5AA}"/>
          </ac:graphicFrameMkLst>
        </pc:graphicFrameChg>
      </pc:sldChg>
      <pc:sldChg chg="add del">
        <pc:chgData name="David Alejandro Plazas Jarrin" userId="07cd4776be531532" providerId="LiveId" clId="{701A4BCE-82CF-6F4F-8847-30314F4BF7A6}" dt="2023-05-29T13:01:16.726" v="866" actId="2696"/>
        <pc:sldMkLst>
          <pc:docMk/>
          <pc:sldMk cId="179691290" sldId="385"/>
        </pc:sldMkLst>
      </pc:sldChg>
      <pc:sldChg chg="addSp modSp add mod">
        <pc:chgData name="David Alejandro Plazas Jarrin" userId="07cd4776be531532" providerId="LiveId" clId="{701A4BCE-82CF-6F4F-8847-30314F4BF7A6}" dt="2023-05-29T13:29:57.824" v="1144" actId="20577"/>
        <pc:sldMkLst>
          <pc:docMk/>
          <pc:sldMk cId="3947909431" sldId="386"/>
        </pc:sldMkLst>
        <pc:spChg chg="mod">
          <ac:chgData name="David Alejandro Plazas Jarrin" userId="07cd4776be531532" providerId="LiveId" clId="{701A4BCE-82CF-6F4F-8847-30314F4BF7A6}" dt="2023-05-29T13:20:01.710" v="1067" actId="207"/>
          <ac:spMkLst>
            <pc:docMk/>
            <pc:sldMk cId="3947909431" sldId="386"/>
            <ac:spMk id="534" creationId="{00000000-0000-0000-0000-000000000000}"/>
          </ac:spMkLst>
        </pc:spChg>
        <pc:graphicFrameChg chg="add mod modGraphic">
          <ac:chgData name="David Alejandro Plazas Jarrin" userId="07cd4776be531532" providerId="LiveId" clId="{701A4BCE-82CF-6F4F-8847-30314F4BF7A6}" dt="2023-05-29T13:29:57.824" v="1144" actId="20577"/>
          <ac:graphicFrameMkLst>
            <pc:docMk/>
            <pc:sldMk cId="3947909431" sldId="386"/>
            <ac:graphicFrameMk id="2" creationId="{18ED58ED-C971-967F-08B9-9F2891E20634}"/>
          </ac:graphicFrameMkLst>
        </pc:graphicFrameChg>
      </pc:sldChg>
      <pc:sldChg chg="addSp delSp modSp add mod">
        <pc:chgData name="David Alejandro Plazas Jarrin" userId="07cd4776be531532" providerId="LiveId" clId="{701A4BCE-82CF-6F4F-8847-30314F4BF7A6}" dt="2023-05-29T13:48:17.204" v="1413" actId="115"/>
        <pc:sldMkLst>
          <pc:docMk/>
          <pc:sldMk cId="1608510658" sldId="387"/>
        </pc:sldMkLst>
        <pc:spChg chg="add del">
          <ac:chgData name="David Alejandro Plazas Jarrin" userId="07cd4776be531532" providerId="LiveId" clId="{701A4BCE-82CF-6F4F-8847-30314F4BF7A6}" dt="2023-05-29T13:27:40.465" v="1114" actId="22"/>
          <ac:spMkLst>
            <pc:docMk/>
            <pc:sldMk cId="1608510658" sldId="387"/>
            <ac:spMk id="3" creationId="{A4046417-F38D-F00B-CB65-689A00ACF9D3}"/>
          </ac:spMkLst>
        </pc:spChg>
        <pc:spChg chg="mod">
          <ac:chgData name="David Alejandro Plazas Jarrin" userId="07cd4776be531532" providerId="LiveId" clId="{701A4BCE-82CF-6F4F-8847-30314F4BF7A6}" dt="2023-05-29T13:23:52.412" v="1112" actId="207"/>
          <ac:spMkLst>
            <pc:docMk/>
            <pc:sldMk cId="1608510658" sldId="387"/>
            <ac:spMk id="534" creationId="{00000000-0000-0000-0000-000000000000}"/>
          </ac:spMkLst>
        </pc:spChg>
        <pc:graphicFrameChg chg="add mod modGraphic">
          <ac:chgData name="David Alejandro Plazas Jarrin" userId="07cd4776be531532" providerId="LiveId" clId="{701A4BCE-82CF-6F4F-8847-30314F4BF7A6}" dt="2023-05-29T13:48:17.204" v="1413" actId="115"/>
          <ac:graphicFrameMkLst>
            <pc:docMk/>
            <pc:sldMk cId="1608510658" sldId="387"/>
            <ac:graphicFrameMk id="5" creationId="{ACEC79F3-F418-6E29-6CF8-1A6F97BF3FFF}"/>
          </ac:graphicFrameMkLst>
        </pc:graphicFrameChg>
        <pc:graphicFrameChg chg="add del mod">
          <ac:chgData name="David Alejandro Plazas Jarrin" userId="07cd4776be531532" providerId="LiveId" clId="{701A4BCE-82CF-6F4F-8847-30314F4BF7A6}" dt="2023-05-29T13:32:19.721" v="1157" actId="478"/>
          <ac:graphicFrameMkLst>
            <pc:docMk/>
            <pc:sldMk cId="1608510658" sldId="387"/>
            <ac:graphicFrameMk id="6" creationId="{8558B3A1-5D0F-C755-2744-C0EC3426105E}"/>
          </ac:graphicFrameMkLst>
        </pc:graphicFrameChg>
      </pc:sldChg>
      <pc:sldChg chg="addSp modSp add mod">
        <pc:chgData name="David Alejandro Plazas Jarrin" userId="07cd4776be531532" providerId="LiveId" clId="{701A4BCE-82CF-6F4F-8847-30314F4BF7A6}" dt="2023-05-29T16:07:36.985" v="2599" actId="1076"/>
        <pc:sldMkLst>
          <pc:docMk/>
          <pc:sldMk cId="3043849086" sldId="388"/>
        </pc:sldMkLst>
        <pc:spChg chg="add mod">
          <ac:chgData name="David Alejandro Plazas Jarrin" userId="07cd4776be531532" providerId="LiveId" clId="{701A4BCE-82CF-6F4F-8847-30314F4BF7A6}" dt="2023-05-29T16:07:36.985" v="2599" actId="1076"/>
          <ac:spMkLst>
            <pc:docMk/>
            <pc:sldMk cId="3043849086" sldId="388"/>
            <ac:spMk id="2" creationId="{1614FC53-E0C3-1A57-3A5B-65233DDC5DFE}"/>
          </ac:spMkLst>
        </pc:spChg>
        <pc:spChg chg="mod">
          <ac:chgData name="David Alejandro Plazas Jarrin" userId="07cd4776be531532" providerId="LiveId" clId="{701A4BCE-82CF-6F4F-8847-30314F4BF7A6}" dt="2023-05-29T13:49:02.537" v="1452" actId="1076"/>
          <ac:spMkLst>
            <pc:docMk/>
            <pc:sldMk cId="3043849086" sldId="388"/>
            <ac:spMk id="4" creationId="{97AA99EB-2CAB-3DFA-9418-6A0433366DB0}"/>
          </ac:spMkLst>
        </pc:spChg>
        <pc:spChg chg="mod">
          <ac:chgData name="David Alejandro Plazas Jarrin" userId="07cd4776be531532" providerId="LiveId" clId="{701A4BCE-82CF-6F4F-8847-30314F4BF7A6}" dt="2023-05-29T13:58:57.060" v="1611"/>
          <ac:spMkLst>
            <pc:docMk/>
            <pc:sldMk cId="3043849086" sldId="388"/>
            <ac:spMk id="534" creationId="{00000000-0000-0000-0000-000000000000}"/>
          </ac:spMkLst>
        </pc:spChg>
      </pc:sldChg>
      <pc:sldChg chg="add del">
        <pc:chgData name="David Alejandro Plazas Jarrin" userId="07cd4776be531532" providerId="LiveId" clId="{701A4BCE-82CF-6F4F-8847-30314F4BF7A6}" dt="2023-05-29T13:51:35.853" v="1453" actId="2696"/>
        <pc:sldMkLst>
          <pc:docMk/>
          <pc:sldMk cId="988881061" sldId="389"/>
        </pc:sldMkLst>
      </pc:sldChg>
      <pc:sldChg chg="modSp add mod ord">
        <pc:chgData name="David Alejandro Plazas Jarrin" userId="07cd4776be531532" providerId="LiveId" clId="{701A4BCE-82CF-6F4F-8847-30314F4BF7A6}" dt="2023-05-29T13:45:35.687" v="1377" actId="14734"/>
        <pc:sldMkLst>
          <pc:docMk/>
          <pc:sldMk cId="1034475765" sldId="390"/>
        </pc:sldMkLst>
        <pc:graphicFrameChg chg="mod modGraphic">
          <ac:chgData name="David Alejandro Plazas Jarrin" userId="07cd4776be531532" providerId="LiveId" clId="{701A4BCE-82CF-6F4F-8847-30314F4BF7A6}" dt="2023-05-29T13:45:35.687" v="1377" actId="14734"/>
          <ac:graphicFrameMkLst>
            <pc:docMk/>
            <pc:sldMk cId="1034475765" sldId="390"/>
            <ac:graphicFrameMk id="5" creationId="{ACEC79F3-F418-6E29-6CF8-1A6F97BF3FFF}"/>
          </ac:graphicFrameMkLst>
        </pc:graphicFrameChg>
      </pc:sldChg>
      <pc:sldChg chg="addSp delSp modSp add mod ord">
        <pc:chgData name="David Alejandro Plazas Jarrin" userId="07cd4776be531532" providerId="LiveId" clId="{701A4BCE-82CF-6F4F-8847-30314F4BF7A6}" dt="2023-05-29T17:25:50.450" v="2604" actId="13926"/>
        <pc:sldMkLst>
          <pc:docMk/>
          <pc:sldMk cId="2548553639" sldId="391"/>
        </pc:sldMkLst>
        <pc:spChg chg="add mod">
          <ac:chgData name="David Alejandro Plazas Jarrin" userId="07cd4776be531532" providerId="LiveId" clId="{701A4BCE-82CF-6F4F-8847-30314F4BF7A6}" dt="2023-05-29T17:25:50.450" v="2604" actId="13926"/>
          <ac:spMkLst>
            <pc:docMk/>
            <pc:sldMk cId="2548553639" sldId="391"/>
            <ac:spMk id="2" creationId="{5D04F1AD-85C9-56F2-5C25-93C2E219C651}"/>
          </ac:spMkLst>
        </pc:spChg>
        <pc:spChg chg="mod">
          <ac:chgData name="David Alejandro Plazas Jarrin" userId="07cd4776be531532" providerId="LiveId" clId="{701A4BCE-82CF-6F4F-8847-30314F4BF7A6}" dt="2023-05-29T13:51:52.263" v="1459" actId="20577"/>
          <ac:spMkLst>
            <pc:docMk/>
            <pc:sldMk cId="2548553639" sldId="391"/>
            <ac:spMk id="4" creationId="{97AA99EB-2CAB-3DFA-9418-6A0433366DB0}"/>
          </ac:spMkLst>
        </pc:spChg>
        <pc:spChg chg="del">
          <ac:chgData name="David Alejandro Plazas Jarrin" userId="07cd4776be531532" providerId="LiveId" clId="{701A4BCE-82CF-6F4F-8847-30314F4BF7A6}" dt="2023-05-29T13:53:08.583" v="1467" actId="478"/>
          <ac:spMkLst>
            <pc:docMk/>
            <pc:sldMk cId="2548553639" sldId="391"/>
            <ac:spMk id="534" creationId="{00000000-0000-0000-0000-000000000000}"/>
          </ac:spMkLst>
        </pc:spChg>
      </pc:sldChg>
      <pc:sldChg chg="addSp delSp modSp add mod">
        <pc:chgData name="David Alejandro Plazas Jarrin" userId="07cd4776be531532" providerId="LiveId" clId="{701A4BCE-82CF-6F4F-8847-30314F4BF7A6}" dt="2023-05-29T14:04:08.550" v="1799" actId="1076"/>
        <pc:sldMkLst>
          <pc:docMk/>
          <pc:sldMk cId="369941350" sldId="392"/>
        </pc:sldMkLst>
        <pc:spChg chg="add mod">
          <ac:chgData name="David Alejandro Plazas Jarrin" userId="07cd4776be531532" providerId="LiveId" clId="{701A4BCE-82CF-6F4F-8847-30314F4BF7A6}" dt="2023-05-29T14:01:26.238" v="1629"/>
          <ac:spMkLst>
            <pc:docMk/>
            <pc:sldMk cId="369941350" sldId="392"/>
            <ac:spMk id="2" creationId="{0DA11C46-8311-7F94-D014-FDD74B87482D}"/>
          </ac:spMkLst>
        </pc:spChg>
        <pc:spChg chg="add mod">
          <ac:chgData name="David Alejandro Plazas Jarrin" userId="07cd4776be531532" providerId="LiveId" clId="{701A4BCE-82CF-6F4F-8847-30314F4BF7A6}" dt="2023-05-29T14:03:53.436" v="1797" actId="179"/>
          <ac:spMkLst>
            <pc:docMk/>
            <pc:sldMk cId="369941350" sldId="392"/>
            <ac:spMk id="3" creationId="{FB753082-DDEE-B17D-9CFE-2D39FC9F932C}"/>
          </ac:spMkLst>
        </pc:spChg>
        <pc:spChg chg="add mod">
          <ac:chgData name="David Alejandro Plazas Jarrin" userId="07cd4776be531532" providerId="LiveId" clId="{701A4BCE-82CF-6F4F-8847-30314F4BF7A6}" dt="2023-05-29T14:04:08.550" v="1799" actId="1076"/>
          <ac:spMkLst>
            <pc:docMk/>
            <pc:sldMk cId="369941350" sldId="392"/>
            <ac:spMk id="5" creationId="{D817A35E-D627-9DF7-EC7E-69CBB6741E5C}"/>
          </ac:spMkLst>
        </pc:spChg>
        <pc:spChg chg="del">
          <ac:chgData name="David Alejandro Plazas Jarrin" userId="07cd4776be531532" providerId="LiveId" clId="{701A4BCE-82CF-6F4F-8847-30314F4BF7A6}" dt="2023-05-29T14:01:25.556" v="1628" actId="478"/>
          <ac:spMkLst>
            <pc:docMk/>
            <pc:sldMk cId="369941350" sldId="392"/>
            <ac:spMk id="534" creationId="{00000000-0000-0000-0000-000000000000}"/>
          </ac:spMkLst>
        </pc:spChg>
      </pc:sldChg>
      <pc:sldChg chg="add del">
        <pc:chgData name="David Alejandro Plazas Jarrin" userId="07cd4776be531532" providerId="LiveId" clId="{701A4BCE-82CF-6F4F-8847-30314F4BF7A6}" dt="2023-05-29T14:11:48.557" v="1806" actId="2696"/>
        <pc:sldMkLst>
          <pc:docMk/>
          <pc:sldMk cId="1696119766" sldId="393"/>
        </pc:sldMkLst>
      </pc:sldChg>
      <pc:sldChg chg="addSp delSp modSp add mod">
        <pc:chgData name="David Alejandro Plazas Jarrin" userId="07cd4776be531532" providerId="LiveId" clId="{701A4BCE-82CF-6F4F-8847-30314F4BF7A6}" dt="2023-05-29T16:05:54.516" v="2574" actId="1076"/>
        <pc:sldMkLst>
          <pc:docMk/>
          <pc:sldMk cId="2202210928" sldId="393"/>
        </pc:sldMkLst>
        <pc:spChg chg="del">
          <ac:chgData name="David Alejandro Plazas Jarrin" userId="07cd4776be531532" providerId="LiveId" clId="{701A4BCE-82CF-6F4F-8847-30314F4BF7A6}" dt="2023-05-29T14:14:12.575" v="1811" actId="478"/>
          <ac:spMkLst>
            <pc:docMk/>
            <pc:sldMk cId="2202210928" sldId="393"/>
            <ac:spMk id="2" creationId="{1614FC53-E0C3-1A57-3A5B-65233DDC5DFE}"/>
          </ac:spMkLst>
        </pc:spChg>
        <pc:spChg chg="mod">
          <ac:chgData name="David Alejandro Plazas Jarrin" userId="07cd4776be531532" providerId="LiveId" clId="{701A4BCE-82CF-6F4F-8847-30314F4BF7A6}" dt="2023-05-29T16:05:54.516" v="2574" actId="1076"/>
          <ac:spMkLst>
            <pc:docMk/>
            <pc:sldMk cId="2202210928" sldId="393"/>
            <ac:spMk id="534" creationId="{00000000-0000-0000-0000-000000000000}"/>
          </ac:spMkLst>
        </pc:spChg>
        <pc:graphicFrameChg chg="add del">
          <ac:chgData name="David Alejandro Plazas Jarrin" userId="07cd4776be531532" providerId="LiveId" clId="{701A4BCE-82CF-6F4F-8847-30314F4BF7A6}" dt="2023-05-29T14:14:41.964" v="1837" actId="3680"/>
          <ac:graphicFrameMkLst>
            <pc:docMk/>
            <pc:sldMk cId="2202210928" sldId="393"/>
            <ac:graphicFrameMk id="3" creationId="{D3B1AB2F-88DB-330B-8401-58225BAF26AB}"/>
          </ac:graphicFrameMkLst>
        </pc:graphicFrameChg>
        <pc:graphicFrameChg chg="add mod modGraphic">
          <ac:chgData name="David Alejandro Plazas Jarrin" userId="07cd4776be531532" providerId="LiveId" clId="{701A4BCE-82CF-6F4F-8847-30314F4BF7A6}" dt="2023-05-29T16:05:51.245" v="2573" actId="1076"/>
          <ac:graphicFrameMkLst>
            <pc:docMk/>
            <pc:sldMk cId="2202210928" sldId="393"/>
            <ac:graphicFrameMk id="5" creationId="{A2AEBA2B-24B1-DF77-319F-352584CAB014}"/>
          </ac:graphicFrameMkLst>
        </pc:graphicFrameChg>
      </pc:sldChg>
      <pc:sldChg chg="add del">
        <pc:chgData name="David Alejandro Plazas Jarrin" userId="07cd4776be531532" providerId="LiveId" clId="{701A4BCE-82CF-6F4F-8847-30314F4BF7A6}" dt="2023-05-29T14:01:31.760" v="1630" actId="2696"/>
        <pc:sldMkLst>
          <pc:docMk/>
          <pc:sldMk cId="3757947867" sldId="393"/>
        </pc:sldMkLst>
      </pc:sldChg>
      <pc:sldMasterChg chg="delSldLayout">
        <pc:chgData name="David Alejandro Plazas Jarrin" userId="07cd4776be531532" providerId="LiveId" clId="{701A4BCE-82CF-6F4F-8847-30314F4BF7A6}" dt="2023-05-29T14:12:29.100" v="1809" actId="2696"/>
        <pc:sldMasterMkLst>
          <pc:docMk/>
          <pc:sldMasterMk cId="0" sldId="2147483659"/>
        </pc:sldMasterMkLst>
        <pc:sldLayoutChg chg="del">
          <pc:chgData name="David Alejandro Plazas Jarrin" userId="07cd4776be531532" providerId="LiveId" clId="{701A4BCE-82CF-6F4F-8847-30314F4BF7A6}" dt="2023-05-29T14:12:29.100" v="1809" actId="2696"/>
          <pc:sldLayoutMkLst>
            <pc:docMk/>
            <pc:sldMasterMk cId="0" sldId="2147483659"/>
            <pc:sldLayoutMk cId="0" sldId="2147483648"/>
          </pc:sldLayoutMkLst>
        </pc:sldLayoutChg>
      </pc:sldMasterChg>
    </pc:docChg>
  </pc:docChgLst>
  <pc:docChgLst>
    <pc:chgData name="David Alejandro Plazas Jarrin" userId="07cd4776be531532" providerId="LiveId" clId="{F86F561C-EC03-174E-9D8A-357C2BA32AFA}"/>
    <pc:docChg chg="undo custSel addSld delSld modSld sldOrd delMainMaster modMainMaster modNotesMaster">
      <pc:chgData name="David Alejandro Plazas Jarrin" userId="07cd4776be531532" providerId="LiveId" clId="{F86F561C-EC03-174E-9D8A-357C2BA32AFA}" dt="2023-05-29T23:36:29.587" v="1738" actId="20577"/>
      <pc:docMkLst>
        <pc:docMk/>
      </pc:docMkLst>
      <pc:sldChg chg="add">
        <pc:chgData name="David Alejandro Plazas Jarrin" userId="07cd4776be531532" providerId="LiveId" clId="{F86F561C-EC03-174E-9D8A-357C2BA32AFA}" dt="2023-05-29T22:05:48.999" v="644"/>
        <pc:sldMkLst>
          <pc:docMk/>
          <pc:sldMk cId="1514828182" sldId="263"/>
        </pc:sldMkLst>
      </pc:sldChg>
      <pc:sldChg chg="modSp add del mod setBg">
        <pc:chgData name="David Alejandro Plazas Jarrin" userId="07cd4776be531532" providerId="LiveId" clId="{F86F561C-EC03-174E-9D8A-357C2BA32AFA}" dt="2023-05-29T22:06:16.727" v="671" actId="6549"/>
        <pc:sldMkLst>
          <pc:docMk/>
          <pc:sldMk cId="1077638292" sldId="294"/>
        </pc:sldMkLst>
        <pc:spChg chg="mod">
          <ac:chgData name="David Alejandro Plazas Jarrin" userId="07cd4776be531532" providerId="LiveId" clId="{F86F561C-EC03-174E-9D8A-357C2BA32AFA}" dt="2023-05-29T22:06:16.727" v="671" actId="6549"/>
          <ac:spMkLst>
            <pc:docMk/>
            <pc:sldMk cId="1077638292" sldId="294"/>
            <ac:spMk id="20" creationId="{00000000-0000-0000-0000-000000000000}"/>
          </ac:spMkLst>
        </pc:spChg>
      </pc:sldChg>
      <pc:sldChg chg="modSp del modNotes">
        <pc:chgData name="David Alejandro Plazas Jarrin" userId="07cd4776be531532" providerId="LiveId" clId="{F86F561C-EC03-174E-9D8A-357C2BA32AFA}" dt="2023-05-29T21:34:05.982" v="113" actId="2696"/>
        <pc:sldMkLst>
          <pc:docMk/>
          <pc:sldMk cId="0" sldId="299"/>
        </pc:sldMkLst>
        <pc:spChg chg="mod">
          <ac:chgData name="David Alejandro Plazas Jarrin" userId="07cd4776be531532" providerId="LiveId" clId="{F86F561C-EC03-174E-9D8A-357C2BA32AFA}" dt="2023-05-29T21:31:36.540" v="4"/>
          <ac:spMkLst>
            <pc:docMk/>
            <pc:sldMk cId="0" sldId="299"/>
            <ac:spMk id="10" creationId="{D266DF45-555F-AAFE-D170-64CCA67DA2C9}"/>
          </ac:spMkLst>
        </pc:spChg>
        <pc:spChg chg="mod">
          <ac:chgData name="David Alejandro Plazas Jarrin" userId="07cd4776be531532" providerId="LiveId" clId="{F86F561C-EC03-174E-9D8A-357C2BA32AFA}" dt="2023-05-29T21:31:36.540" v="4"/>
          <ac:spMkLst>
            <pc:docMk/>
            <pc:sldMk cId="0" sldId="299"/>
            <ac:spMk id="11" creationId="{389695E0-82A5-76EB-97F0-34EF60DED7DB}"/>
          </ac:spMkLst>
        </pc:spChg>
        <pc:spChg chg="mod">
          <ac:chgData name="David Alejandro Plazas Jarrin" userId="07cd4776be531532" providerId="LiveId" clId="{F86F561C-EC03-174E-9D8A-357C2BA32AFA}" dt="2023-05-29T21:31:36.540" v="4"/>
          <ac:spMkLst>
            <pc:docMk/>
            <pc:sldMk cId="0" sldId="299"/>
            <ac:spMk id="530" creationId="{00000000-0000-0000-0000-000000000000}"/>
          </ac:spMkLst>
        </pc:spChg>
        <pc:spChg chg="mod">
          <ac:chgData name="David Alejandro Plazas Jarrin" userId="07cd4776be531532" providerId="LiveId" clId="{F86F561C-EC03-174E-9D8A-357C2BA32AFA}" dt="2023-05-29T21:31:36.540" v="4"/>
          <ac:spMkLst>
            <pc:docMk/>
            <pc:sldMk cId="0" sldId="299"/>
            <ac:spMk id="532" creationId="{00000000-0000-0000-0000-000000000000}"/>
          </ac:spMkLst>
        </pc:spChg>
        <pc:spChg chg="mod">
          <ac:chgData name="David Alejandro Plazas Jarrin" userId="07cd4776be531532" providerId="LiveId" clId="{F86F561C-EC03-174E-9D8A-357C2BA32AFA}" dt="2023-05-29T21:31:36.540" v="4"/>
          <ac:spMkLst>
            <pc:docMk/>
            <pc:sldMk cId="0" sldId="299"/>
            <ac:spMk id="533" creationId="{00000000-0000-0000-0000-000000000000}"/>
          </ac:spMkLst>
        </pc:spChg>
        <pc:graphicFrameChg chg="mod">
          <ac:chgData name="David Alejandro Plazas Jarrin" userId="07cd4776be531532" providerId="LiveId" clId="{F86F561C-EC03-174E-9D8A-357C2BA32AFA}" dt="2023-05-29T21:31:36.540" v="4"/>
          <ac:graphicFrameMkLst>
            <pc:docMk/>
            <pc:sldMk cId="0" sldId="299"/>
            <ac:graphicFrameMk id="8" creationId="{5F6B9E6B-3336-A433-DFB7-983934719AAD}"/>
          </ac:graphicFrameMkLst>
        </pc:graphicFrameChg>
        <pc:cxnChg chg="mod">
          <ac:chgData name="David Alejandro Plazas Jarrin" userId="07cd4776be531532" providerId="LiveId" clId="{F86F561C-EC03-174E-9D8A-357C2BA32AFA}" dt="2023-05-29T21:31:36.540" v="4"/>
          <ac:cxnSpMkLst>
            <pc:docMk/>
            <pc:sldMk cId="0" sldId="299"/>
            <ac:cxnSpMk id="531" creationId="{00000000-0000-0000-0000-000000000000}"/>
          </ac:cxnSpMkLst>
        </pc:cxnChg>
      </pc:sldChg>
      <pc:sldChg chg="modSp del modNotes">
        <pc:chgData name="David Alejandro Plazas Jarrin" userId="07cd4776be531532" providerId="LiveId" clId="{F86F561C-EC03-174E-9D8A-357C2BA32AFA}" dt="2023-05-29T21:34:11.514" v="114" actId="2696"/>
        <pc:sldMkLst>
          <pc:docMk/>
          <pc:sldMk cId="0" sldId="309"/>
        </pc:sldMkLst>
        <pc:spChg chg="mod">
          <ac:chgData name="David Alejandro Plazas Jarrin" userId="07cd4776be531532" providerId="LiveId" clId="{F86F561C-EC03-174E-9D8A-357C2BA32AFA}" dt="2023-05-29T21:31:36.540" v="4"/>
          <ac:spMkLst>
            <pc:docMk/>
            <pc:sldMk cId="0" sldId="309"/>
            <ac:spMk id="2" creationId="{5AB6BD0B-8209-A54B-FB24-DB150C974D86}"/>
          </ac:spMkLst>
        </pc:spChg>
        <pc:spChg chg="mod">
          <ac:chgData name="David Alejandro Plazas Jarrin" userId="07cd4776be531532" providerId="LiveId" clId="{F86F561C-EC03-174E-9D8A-357C2BA32AFA}" dt="2023-05-29T21:31:36.540" v="4"/>
          <ac:spMkLst>
            <pc:docMk/>
            <pc:sldMk cId="0" sldId="309"/>
            <ac:spMk id="637" creationId="{00000000-0000-0000-0000-000000000000}"/>
          </ac:spMkLst>
        </pc:spChg>
        <pc:spChg chg="mod">
          <ac:chgData name="David Alejandro Plazas Jarrin" userId="07cd4776be531532" providerId="LiveId" clId="{F86F561C-EC03-174E-9D8A-357C2BA32AFA}" dt="2023-05-29T21:31:36.540" v="4"/>
          <ac:spMkLst>
            <pc:docMk/>
            <pc:sldMk cId="0" sldId="309"/>
            <ac:spMk id="639" creationId="{00000000-0000-0000-0000-000000000000}"/>
          </ac:spMkLst>
        </pc:spChg>
        <pc:spChg chg="mod">
          <ac:chgData name="David Alejandro Plazas Jarrin" userId="07cd4776be531532" providerId="LiveId" clId="{F86F561C-EC03-174E-9D8A-357C2BA32AFA}" dt="2023-05-29T21:31:36.540" v="4"/>
          <ac:spMkLst>
            <pc:docMk/>
            <pc:sldMk cId="0" sldId="309"/>
            <ac:spMk id="640" creationId="{00000000-0000-0000-0000-000000000000}"/>
          </ac:spMkLst>
        </pc:spChg>
        <pc:spChg chg="mod">
          <ac:chgData name="David Alejandro Plazas Jarrin" userId="07cd4776be531532" providerId="LiveId" clId="{F86F561C-EC03-174E-9D8A-357C2BA32AFA}" dt="2023-05-29T21:31:36.540" v="4"/>
          <ac:spMkLst>
            <pc:docMk/>
            <pc:sldMk cId="0" sldId="309"/>
            <ac:spMk id="642" creationId="{00000000-0000-0000-0000-000000000000}"/>
          </ac:spMkLst>
        </pc:spChg>
        <pc:spChg chg="mod">
          <ac:chgData name="David Alejandro Plazas Jarrin" userId="07cd4776be531532" providerId="LiveId" clId="{F86F561C-EC03-174E-9D8A-357C2BA32AFA}" dt="2023-05-29T21:31:36.540" v="4"/>
          <ac:spMkLst>
            <pc:docMk/>
            <pc:sldMk cId="0" sldId="309"/>
            <ac:spMk id="643" creationId="{00000000-0000-0000-0000-000000000000}"/>
          </ac:spMkLst>
        </pc:spChg>
        <pc:cxnChg chg="mod">
          <ac:chgData name="David Alejandro Plazas Jarrin" userId="07cd4776be531532" providerId="LiveId" clId="{F86F561C-EC03-174E-9D8A-357C2BA32AFA}" dt="2023-05-29T21:31:36.540" v="4"/>
          <ac:cxnSpMkLst>
            <pc:docMk/>
            <pc:sldMk cId="0" sldId="309"/>
            <ac:cxnSpMk id="638" creationId="{00000000-0000-0000-0000-000000000000}"/>
          </ac:cxnSpMkLst>
        </pc:cxnChg>
      </pc:sldChg>
      <pc:sldChg chg="modSp del modNotes">
        <pc:chgData name="David Alejandro Plazas Jarrin" userId="07cd4776be531532" providerId="LiveId" clId="{F86F561C-EC03-174E-9D8A-357C2BA32AFA}" dt="2023-05-29T21:34:05.982" v="113" actId="2696"/>
        <pc:sldMkLst>
          <pc:docMk/>
          <pc:sldMk cId="1237668398" sldId="383"/>
        </pc:sldMkLst>
        <pc:spChg chg="mod">
          <ac:chgData name="David Alejandro Plazas Jarrin" userId="07cd4776be531532" providerId="LiveId" clId="{F86F561C-EC03-174E-9D8A-357C2BA32AFA}" dt="2023-05-29T21:31:36.540" v="4"/>
          <ac:spMkLst>
            <pc:docMk/>
            <pc:sldMk cId="1237668398" sldId="383"/>
            <ac:spMk id="3" creationId="{AD2A930E-05DD-34D0-748B-AA45E151E1C7}"/>
          </ac:spMkLst>
        </pc:spChg>
        <pc:spChg chg="mod">
          <ac:chgData name="David Alejandro Plazas Jarrin" userId="07cd4776be531532" providerId="LiveId" clId="{F86F561C-EC03-174E-9D8A-357C2BA32AFA}" dt="2023-05-29T21:31:36.540" v="4"/>
          <ac:spMkLst>
            <pc:docMk/>
            <pc:sldMk cId="1237668398" sldId="383"/>
            <ac:spMk id="4" creationId="{97AA99EB-2CAB-3DFA-9418-6A0433366DB0}"/>
          </ac:spMkLst>
        </pc:spChg>
        <pc:spChg chg="mod">
          <ac:chgData name="David Alejandro Plazas Jarrin" userId="07cd4776be531532" providerId="LiveId" clId="{F86F561C-EC03-174E-9D8A-357C2BA32AFA}" dt="2023-05-29T21:31:36.540" v="4"/>
          <ac:spMkLst>
            <pc:docMk/>
            <pc:sldMk cId="1237668398" sldId="383"/>
            <ac:spMk id="530" creationId="{00000000-0000-0000-0000-000000000000}"/>
          </ac:spMkLst>
        </pc:spChg>
        <pc:spChg chg="mod">
          <ac:chgData name="David Alejandro Plazas Jarrin" userId="07cd4776be531532" providerId="LiveId" clId="{F86F561C-EC03-174E-9D8A-357C2BA32AFA}" dt="2023-05-29T21:31:36.540" v="4"/>
          <ac:spMkLst>
            <pc:docMk/>
            <pc:sldMk cId="1237668398" sldId="383"/>
            <ac:spMk id="532" creationId="{00000000-0000-0000-0000-000000000000}"/>
          </ac:spMkLst>
        </pc:spChg>
        <pc:spChg chg="mod">
          <ac:chgData name="David Alejandro Plazas Jarrin" userId="07cd4776be531532" providerId="LiveId" clId="{F86F561C-EC03-174E-9D8A-357C2BA32AFA}" dt="2023-05-29T21:31:36.540" v="4"/>
          <ac:spMkLst>
            <pc:docMk/>
            <pc:sldMk cId="1237668398" sldId="383"/>
            <ac:spMk id="533" creationId="{00000000-0000-0000-0000-000000000000}"/>
          </ac:spMkLst>
        </pc:spChg>
        <pc:spChg chg="mod">
          <ac:chgData name="David Alejandro Plazas Jarrin" userId="07cd4776be531532" providerId="LiveId" clId="{F86F561C-EC03-174E-9D8A-357C2BA32AFA}" dt="2023-05-29T21:31:36.540" v="4"/>
          <ac:spMkLst>
            <pc:docMk/>
            <pc:sldMk cId="1237668398" sldId="383"/>
            <ac:spMk id="534" creationId="{00000000-0000-0000-0000-000000000000}"/>
          </ac:spMkLst>
        </pc:spChg>
        <pc:graphicFrameChg chg="mod">
          <ac:chgData name="David Alejandro Plazas Jarrin" userId="07cd4776be531532" providerId="LiveId" clId="{F86F561C-EC03-174E-9D8A-357C2BA32AFA}" dt="2023-05-29T21:31:36.540" v="4"/>
          <ac:graphicFrameMkLst>
            <pc:docMk/>
            <pc:sldMk cId="1237668398" sldId="383"/>
            <ac:graphicFrameMk id="2" creationId="{CBDFA7F0-89A6-6595-CD99-82E4F6778D00}"/>
          </ac:graphicFrameMkLst>
        </pc:graphicFrameChg>
        <pc:cxnChg chg="mod">
          <ac:chgData name="David Alejandro Plazas Jarrin" userId="07cd4776be531532" providerId="LiveId" clId="{F86F561C-EC03-174E-9D8A-357C2BA32AFA}" dt="2023-05-29T21:31:36.540" v="4"/>
          <ac:cxnSpMkLst>
            <pc:docMk/>
            <pc:sldMk cId="1237668398" sldId="383"/>
            <ac:cxnSpMk id="531" creationId="{00000000-0000-0000-0000-000000000000}"/>
          </ac:cxnSpMkLst>
        </pc:cxnChg>
      </pc:sldChg>
      <pc:sldChg chg="modSp del modNotes">
        <pc:chgData name="David Alejandro Plazas Jarrin" userId="07cd4776be531532" providerId="LiveId" clId="{F86F561C-EC03-174E-9D8A-357C2BA32AFA}" dt="2023-05-29T21:34:05.982" v="113" actId="2696"/>
        <pc:sldMkLst>
          <pc:docMk/>
          <pc:sldMk cId="3405205941" sldId="384"/>
        </pc:sldMkLst>
        <pc:spChg chg="mod">
          <ac:chgData name="David Alejandro Plazas Jarrin" userId="07cd4776be531532" providerId="LiveId" clId="{F86F561C-EC03-174E-9D8A-357C2BA32AFA}" dt="2023-05-29T21:31:36.540" v="4"/>
          <ac:spMkLst>
            <pc:docMk/>
            <pc:sldMk cId="3405205941" sldId="384"/>
            <ac:spMk id="4" creationId="{97AA99EB-2CAB-3DFA-9418-6A0433366DB0}"/>
          </ac:spMkLst>
        </pc:spChg>
        <pc:spChg chg="mod">
          <ac:chgData name="David Alejandro Plazas Jarrin" userId="07cd4776be531532" providerId="LiveId" clId="{F86F561C-EC03-174E-9D8A-357C2BA32AFA}" dt="2023-05-29T21:31:36.540" v="4"/>
          <ac:spMkLst>
            <pc:docMk/>
            <pc:sldMk cId="3405205941" sldId="384"/>
            <ac:spMk id="530" creationId="{00000000-0000-0000-0000-000000000000}"/>
          </ac:spMkLst>
        </pc:spChg>
        <pc:spChg chg="mod">
          <ac:chgData name="David Alejandro Plazas Jarrin" userId="07cd4776be531532" providerId="LiveId" clId="{F86F561C-EC03-174E-9D8A-357C2BA32AFA}" dt="2023-05-29T21:31:36.540" v="4"/>
          <ac:spMkLst>
            <pc:docMk/>
            <pc:sldMk cId="3405205941" sldId="384"/>
            <ac:spMk id="532" creationId="{00000000-0000-0000-0000-000000000000}"/>
          </ac:spMkLst>
        </pc:spChg>
        <pc:spChg chg="mod">
          <ac:chgData name="David Alejandro Plazas Jarrin" userId="07cd4776be531532" providerId="LiveId" clId="{F86F561C-EC03-174E-9D8A-357C2BA32AFA}" dt="2023-05-29T21:31:36.540" v="4"/>
          <ac:spMkLst>
            <pc:docMk/>
            <pc:sldMk cId="3405205941" sldId="384"/>
            <ac:spMk id="533" creationId="{00000000-0000-0000-0000-000000000000}"/>
          </ac:spMkLst>
        </pc:spChg>
        <pc:spChg chg="mod">
          <ac:chgData name="David Alejandro Plazas Jarrin" userId="07cd4776be531532" providerId="LiveId" clId="{F86F561C-EC03-174E-9D8A-357C2BA32AFA}" dt="2023-05-29T21:31:36.540" v="4"/>
          <ac:spMkLst>
            <pc:docMk/>
            <pc:sldMk cId="3405205941" sldId="384"/>
            <ac:spMk id="534" creationId="{00000000-0000-0000-0000-000000000000}"/>
          </ac:spMkLst>
        </pc:spChg>
        <pc:graphicFrameChg chg="mod">
          <ac:chgData name="David Alejandro Plazas Jarrin" userId="07cd4776be531532" providerId="LiveId" clId="{F86F561C-EC03-174E-9D8A-357C2BA32AFA}" dt="2023-05-29T21:31:36.540" v="4"/>
          <ac:graphicFrameMkLst>
            <pc:docMk/>
            <pc:sldMk cId="3405205941" sldId="384"/>
            <ac:graphicFrameMk id="5" creationId="{4807A3FF-FDBA-D7B2-735C-C57143A0D5AA}"/>
          </ac:graphicFrameMkLst>
        </pc:graphicFrameChg>
        <pc:cxnChg chg="mod">
          <ac:chgData name="David Alejandro Plazas Jarrin" userId="07cd4776be531532" providerId="LiveId" clId="{F86F561C-EC03-174E-9D8A-357C2BA32AFA}" dt="2023-05-29T21:31:36.540" v="4"/>
          <ac:cxnSpMkLst>
            <pc:docMk/>
            <pc:sldMk cId="3405205941" sldId="384"/>
            <ac:cxnSpMk id="531" creationId="{00000000-0000-0000-0000-000000000000}"/>
          </ac:cxnSpMkLst>
        </pc:cxnChg>
      </pc:sldChg>
      <pc:sldChg chg="modSp del modNotes">
        <pc:chgData name="David Alejandro Plazas Jarrin" userId="07cd4776be531532" providerId="LiveId" clId="{F86F561C-EC03-174E-9D8A-357C2BA32AFA}" dt="2023-05-29T21:34:05.982" v="113" actId="2696"/>
        <pc:sldMkLst>
          <pc:docMk/>
          <pc:sldMk cId="3947909431" sldId="386"/>
        </pc:sldMkLst>
        <pc:spChg chg="mod">
          <ac:chgData name="David Alejandro Plazas Jarrin" userId="07cd4776be531532" providerId="LiveId" clId="{F86F561C-EC03-174E-9D8A-357C2BA32AFA}" dt="2023-05-29T21:31:36.540" v="4"/>
          <ac:spMkLst>
            <pc:docMk/>
            <pc:sldMk cId="3947909431" sldId="386"/>
            <ac:spMk id="4" creationId="{97AA99EB-2CAB-3DFA-9418-6A0433366DB0}"/>
          </ac:spMkLst>
        </pc:spChg>
        <pc:spChg chg="mod">
          <ac:chgData name="David Alejandro Plazas Jarrin" userId="07cd4776be531532" providerId="LiveId" clId="{F86F561C-EC03-174E-9D8A-357C2BA32AFA}" dt="2023-05-29T21:31:36.540" v="4"/>
          <ac:spMkLst>
            <pc:docMk/>
            <pc:sldMk cId="3947909431" sldId="386"/>
            <ac:spMk id="530" creationId="{00000000-0000-0000-0000-000000000000}"/>
          </ac:spMkLst>
        </pc:spChg>
        <pc:spChg chg="mod">
          <ac:chgData name="David Alejandro Plazas Jarrin" userId="07cd4776be531532" providerId="LiveId" clId="{F86F561C-EC03-174E-9D8A-357C2BA32AFA}" dt="2023-05-29T21:31:36.540" v="4"/>
          <ac:spMkLst>
            <pc:docMk/>
            <pc:sldMk cId="3947909431" sldId="386"/>
            <ac:spMk id="532" creationId="{00000000-0000-0000-0000-000000000000}"/>
          </ac:spMkLst>
        </pc:spChg>
        <pc:spChg chg="mod">
          <ac:chgData name="David Alejandro Plazas Jarrin" userId="07cd4776be531532" providerId="LiveId" clId="{F86F561C-EC03-174E-9D8A-357C2BA32AFA}" dt="2023-05-29T21:31:36.540" v="4"/>
          <ac:spMkLst>
            <pc:docMk/>
            <pc:sldMk cId="3947909431" sldId="386"/>
            <ac:spMk id="533" creationId="{00000000-0000-0000-0000-000000000000}"/>
          </ac:spMkLst>
        </pc:spChg>
        <pc:spChg chg="mod">
          <ac:chgData name="David Alejandro Plazas Jarrin" userId="07cd4776be531532" providerId="LiveId" clId="{F86F561C-EC03-174E-9D8A-357C2BA32AFA}" dt="2023-05-29T21:31:36.540" v="4"/>
          <ac:spMkLst>
            <pc:docMk/>
            <pc:sldMk cId="3947909431" sldId="386"/>
            <ac:spMk id="534" creationId="{00000000-0000-0000-0000-000000000000}"/>
          </ac:spMkLst>
        </pc:spChg>
        <pc:graphicFrameChg chg="mod">
          <ac:chgData name="David Alejandro Plazas Jarrin" userId="07cd4776be531532" providerId="LiveId" clId="{F86F561C-EC03-174E-9D8A-357C2BA32AFA}" dt="2023-05-29T21:31:36.540" v="4"/>
          <ac:graphicFrameMkLst>
            <pc:docMk/>
            <pc:sldMk cId="3947909431" sldId="386"/>
            <ac:graphicFrameMk id="2" creationId="{18ED58ED-C971-967F-08B9-9F2891E20634}"/>
          </ac:graphicFrameMkLst>
        </pc:graphicFrameChg>
        <pc:cxnChg chg="mod">
          <ac:chgData name="David Alejandro Plazas Jarrin" userId="07cd4776be531532" providerId="LiveId" clId="{F86F561C-EC03-174E-9D8A-357C2BA32AFA}" dt="2023-05-29T21:31:36.540" v="4"/>
          <ac:cxnSpMkLst>
            <pc:docMk/>
            <pc:sldMk cId="3947909431" sldId="386"/>
            <ac:cxnSpMk id="531" creationId="{00000000-0000-0000-0000-000000000000}"/>
          </ac:cxnSpMkLst>
        </pc:cxnChg>
      </pc:sldChg>
      <pc:sldChg chg="modSp del modNotes">
        <pc:chgData name="David Alejandro Plazas Jarrin" userId="07cd4776be531532" providerId="LiveId" clId="{F86F561C-EC03-174E-9D8A-357C2BA32AFA}" dt="2023-05-29T22:00:10.109" v="568" actId="2696"/>
        <pc:sldMkLst>
          <pc:docMk/>
          <pc:sldMk cId="1608510658" sldId="387"/>
        </pc:sldMkLst>
        <pc:spChg chg="mod">
          <ac:chgData name="David Alejandro Plazas Jarrin" userId="07cd4776be531532" providerId="LiveId" clId="{F86F561C-EC03-174E-9D8A-357C2BA32AFA}" dt="2023-05-29T21:31:36.540" v="4"/>
          <ac:spMkLst>
            <pc:docMk/>
            <pc:sldMk cId="1608510658" sldId="387"/>
            <ac:spMk id="4" creationId="{97AA99EB-2CAB-3DFA-9418-6A0433366DB0}"/>
          </ac:spMkLst>
        </pc:spChg>
        <pc:spChg chg="mod">
          <ac:chgData name="David Alejandro Plazas Jarrin" userId="07cd4776be531532" providerId="LiveId" clId="{F86F561C-EC03-174E-9D8A-357C2BA32AFA}" dt="2023-05-29T21:31:36.540" v="4"/>
          <ac:spMkLst>
            <pc:docMk/>
            <pc:sldMk cId="1608510658" sldId="387"/>
            <ac:spMk id="530" creationId="{00000000-0000-0000-0000-000000000000}"/>
          </ac:spMkLst>
        </pc:spChg>
        <pc:spChg chg="mod">
          <ac:chgData name="David Alejandro Plazas Jarrin" userId="07cd4776be531532" providerId="LiveId" clId="{F86F561C-EC03-174E-9D8A-357C2BA32AFA}" dt="2023-05-29T21:31:36.540" v="4"/>
          <ac:spMkLst>
            <pc:docMk/>
            <pc:sldMk cId="1608510658" sldId="387"/>
            <ac:spMk id="532" creationId="{00000000-0000-0000-0000-000000000000}"/>
          </ac:spMkLst>
        </pc:spChg>
        <pc:spChg chg="mod">
          <ac:chgData name="David Alejandro Plazas Jarrin" userId="07cd4776be531532" providerId="LiveId" clId="{F86F561C-EC03-174E-9D8A-357C2BA32AFA}" dt="2023-05-29T21:31:36.540" v="4"/>
          <ac:spMkLst>
            <pc:docMk/>
            <pc:sldMk cId="1608510658" sldId="387"/>
            <ac:spMk id="533" creationId="{00000000-0000-0000-0000-000000000000}"/>
          </ac:spMkLst>
        </pc:spChg>
        <pc:spChg chg="mod">
          <ac:chgData name="David Alejandro Plazas Jarrin" userId="07cd4776be531532" providerId="LiveId" clId="{F86F561C-EC03-174E-9D8A-357C2BA32AFA}" dt="2023-05-29T21:31:36.540" v="4"/>
          <ac:spMkLst>
            <pc:docMk/>
            <pc:sldMk cId="1608510658" sldId="387"/>
            <ac:spMk id="534" creationId="{00000000-0000-0000-0000-000000000000}"/>
          </ac:spMkLst>
        </pc:spChg>
        <pc:graphicFrameChg chg="mod">
          <ac:chgData name="David Alejandro Plazas Jarrin" userId="07cd4776be531532" providerId="LiveId" clId="{F86F561C-EC03-174E-9D8A-357C2BA32AFA}" dt="2023-05-29T21:31:36.540" v="4"/>
          <ac:graphicFrameMkLst>
            <pc:docMk/>
            <pc:sldMk cId="1608510658" sldId="387"/>
            <ac:graphicFrameMk id="5" creationId="{ACEC79F3-F418-6E29-6CF8-1A6F97BF3FFF}"/>
          </ac:graphicFrameMkLst>
        </pc:graphicFrameChg>
        <pc:cxnChg chg="mod">
          <ac:chgData name="David Alejandro Plazas Jarrin" userId="07cd4776be531532" providerId="LiveId" clId="{F86F561C-EC03-174E-9D8A-357C2BA32AFA}" dt="2023-05-29T21:31:36.540" v="4"/>
          <ac:cxnSpMkLst>
            <pc:docMk/>
            <pc:sldMk cId="1608510658" sldId="387"/>
            <ac:cxnSpMk id="531" creationId="{00000000-0000-0000-0000-000000000000}"/>
          </ac:cxnSpMkLst>
        </pc:cxnChg>
      </pc:sldChg>
      <pc:sldChg chg="modSp del modNotes">
        <pc:chgData name="David Alejandro Plazas Jarrin" userId="07cd4776be531532" providerId="LiveId" clId="{F86F561C-EC03-174E-9D8A-357C2BA32AFA}" dt="2023-05-29T21:34:11.514" v="114" actId="2696"/>
        <pc:sldMkLst>
          <pc:docMk/>
          <pc:sldMk cId="3043849086" sldId="388"/>
        </pc:sldMkLst>
        <pc:spChg chg="mod">
          <ac:chgData name="David Alejandro Plazas Jarrin" userId="07cd4776be531532" providerId="LiveId" clId="{F86F561C-EC03-174E-9D8A-357C2BA32AFA}" dt="2023-05-29T21:31:36.540" v="4"/>
          <ac:spMkLst>
            <pc:docMk/>
            <pc:sldMk cId="3043849086" sldId="388"/>
            <ac:spMk id="2" creationId="{1614FC53-E0C3-1A57-3A5B-65233DDC5DFE}"/>
          </ac:spMkLst>
        </pc:spChg>
        <pc:spChg chg="mod">
          <ac:chgData name="David Alejandro Plazas Jarrin" userId="07cd4776be531532" providerId="LiveId" clId="{F86F561C-EC03-174E-9D8A-357C2BA32AFA}" dt="2023-05-29T21:31:36.540" v="4"/>
          <ac:spMkLst>
            <pc:docMk/>
            <pc:sldMk cId="3043849086" sldId="388"/>
            <ac:spMk id="4" creationId="{97AA99EB-2CAB-3DFA-9418-6A0433366DB0}"/>
          </ac:spMkLst>
        </pc:spChg>
        <pc:spChg chg="mod">
          <ac:chgData name="David Alejandro Plazas Jarrin" userId="07cd4776be531532" providerId="LiveId" clId="{F86F561C-EC03-174E-9D8A-357C2BA32AFA}" dt="2023-05-29T21:31:36.540" v="4"/>
          <ac:spMkLst>
            <pc:docMk/>
            <pc:sldMk cId="3043849086" sldId="388"/>
            <ac:spMk id="530" creationId="{00000000-0000-0000-0000-000000000000}"/>
          </ac:spMkLst>
        </pc:spChg>
        <pc:spChg chg="mod">
          <ac:chgData name="David Alejandro Plazas Jarrin" userId="07cd4776be531532" providerId="LiveId" clId="{F86F561C-EC03-174E-9D8A-357C2BA32AFA}" dt="2023-05-29T21:31:36.540" v="4"/>
          <ac:spMkLst>
            <pc:docMk/>
            <pc:sldMk cId="3043849086" sldId="388"/>
            <ac:spMk id="532" creationId="{00000000-0000-0000-0000-000000000000}"/>
          </ac:spMkLst>
        </pc:spChg>
        <pc:spChg chg="mod">
          <ac:chgData name="David Alejandro Plazas Jarrin" userId="07cd4776be531532" providerId="LiveId" clId="{F86F561C-EC03-174E-9D8A-357C2BA32AFA}" dt="2023-05-29T21:31:36.540" v="4"/>
          <ac:spMkLst>
            <pc:docMk/>
            <pc:sldMk cId="3043849086" sldId="388"/>
            <ac:spMk id="533" creationId="{00000000-0000-0000-0000-000000000000}"/>
          </ac:spMkLst>
        </pc:spChg>
        <pc:spChg chg="mod">
          <ac:chgData name="David Alejandro Plazas Jarrin" userId="07cd4776be531532" providerId="LiveId" clId="{F86F561C-EC03-174E-9D8A-357C2BA32AFA}" dt="2023-05-29T21:31:36.540" v="4"/>
          <ac:spMkLst>
            <pc:docMk/>
            <pc:sldMk cId="3043849086" sldId="388"/>
            <ac:spMk id="534" creationId="{00000000-0000-0000-0000-000000000000}"/>
          </ac:spMkLst>
        </pc:spChg>
        <pc:cxnChg chg="mod">
          <ac:chgData name="David Alejandro Plazas Jarrin" userId="07cd4776be531532" providerId="LiveId" clId="{F86F561C-EC03-174E-9D8A-357C2BA32AFA}" dt="2023-05-29T21:31:36.540" v="4"/>
          <ac:cxnSpMkLst>
            <pc:docMk/>
            <pc:sldMk cId="3043849086" sldId="388"/>
            <ac:cxnSpMk id="531" creationId="{00000000-0000-0000-0000-000000000000}"/>
          </ac:cxnSpMkLst>
        </pc:cxnChg>
      </pc:sldChg>
      <pc:sldChg chg="modSp del modNotes">
        <pc:chgData name="David Alejandro Plazas Jarrin" userId="07cd4776be531532" providerId="LiveId" clId="{F86F561C-EC03-174E-9D8A-357C2BA32AFA}" dt="2023-05-29T22:00:10.109" v="568" actId="2696"/>
        <pc:sldMkLst>
          <pc:docMk/>
          <pc:sldMk cId="1034475765" sldId="390"/>
        </pc:sldMkLst>
        <pc:spChg chg="mod">
          <ac:chgData name="David Alejandro Plazas Jarrin" userId="07cd4776be531532" providerId="LiveId" clId="{F86F561C-EC03-174E-9D8A-357C2BA32AFA}" dt="2023-05-29T21:31:36.540" v="4"/>
          <ac:spMkLst>
            <pc:docMk/>
            <pc:sldMk cId="1034475765" sldId="390"/>
            <ac:spMk id="4" creationId="{97AA99EB-2CAB-3DFA-9418-6A0433366DB0}"/>
          </ac:spMkLst>
        </pc:spChg>
        <pc:spChg chg="mod">
          <ac:chgData name="David Alejandro Plazas Jarrin" userId="07cd4776be531532" providerId="LiveId" clId="{F86F561C-EC03-174E-9D8A-357C2BA32AFA}" dt="2023-05-29T21:31:36.540" v="4"/>
          <ac:spMkLst>
            <pc:docMk/>
            <pc:sldMk cId="1034475765" sldId="390"/>
            <ac:spMk id="530" creationId="{00000000-0000-0000-0000-000000000000}"/>
          </ac:spMkLst>
        </pc:spChg>
        <pc:spChg chg="mod">
          <ac:chgData name="David Alejandro Plazas Jarrin" userId="07cd4776be531532" providerId="LiveId" clId="{F86F561C-EC03-174E-9D8A-357C2BA32AFA}" dt="2023-05-29T21:31:36.540" v="4"/>
          <ac:spMkLst>
            <pc:docMk/>
            <pc:sldMk cId="1034475765" sldId="390"/>
            <ac:spMk id="532" creationId="{00000000-0000-0000-0000-000000000000}"/>
          </ac:spMkLst>
        </pc:spChg>
        <pc:spChg chg="mod">
          <ac:chgData name="David Alejandro Plazas Jarrin" userId="07cd4776be531532" providerId="LiveId" clId="{F86F561C-EC03-174E-9D8A-357C2BA32AFA}" dt="2023-05-29T21:31:36.540" v="4"/>
          <ac:spMkLst>
            <pc:docMk/>
            <pc:sldMk cId="1034475765" sldId="390"/>
            <ac:spMk id="533" creationId="{00000000-0000-0000-0000-000000000000}"/>
          </ac:spMkLst>
        </pc:spChg>
        <pc:spChg chg="mod">
          <ac:chgData name="David Alejandro Plazas Jarrin" userId="07cd4776be531532" providerId="LiveId" clId="{F86F561C-EC03-174E-9D8A-357C2BA32AFA}" dt="2023-05-29T21:31:36.540" v="4"/>
          <ac:spMkLst>
            <pc:docMk/>
            <pc:sldMk cId="1034475765" sldId="390"/>
            <ac:spMk id="534" creationId="{00000000-0000-0000-0000-000000000000}"/>
          </ac:spMkLst>
        </pc:spChg>
        <pc:graphicFrameChg chg="mod">
          <ac:chgData name="David Alejandro Plazas Jarrin" userId="07cd4776be531532" providerId="LiveId" clId="{F86F561C-EC03-174E-9D8A-357C2BA32AFA}" dt="2023-05-29T21:31:36.540" v="4"/>
          <ac:graphicFrameMkLst>
            <pc:docMk/>
            <pc:sldMk cId="1034475765" sldId="390"/>
            <ac:graphicFrameMk id="5" creationId="{ACEC79F3-F418-6E29-6CF8-1A6F97BF3FFF}"/>
          </ac:graphicFrameMkLst>
        </pc:graphicFrameChg>
        <pc:cxnChg chg="mod">
          <ac:chgData name="David Alejandro Plazas Jarrin" userId="07cd4776be531532" providerId="LiveId" clId="{F86F561C-EC03-174E-9D8A-357C2BA32AFA}" dt="2023-05-29T21:31:36.540" v="4"/>
          <ac:cxnSpMkLst>
            <pc:docMk/>
            <pc:sldMk cId="1034475765" sldId="390"/>
            <ac:cxnSpMk id="531" creationId="{00000000-0000-0000-0000-000000000000}"/>
          </ac:cxnSpMkLst>
        </pc:cxnChg>
      </pc:sldChg>
      <pc:sldChg chg="modSp del modNotes">
        <pc:chgData name="David Alejandro Plazas Jarrin" userId="07cd4776be531532" providerId="LiveId" clId="{F86F561C-EC03-174E-9D8A-357C2BA32AFA}" dt="2023-05-29T21:34:11.514" v="114" actId="2696"/>
        <pc:sldMkLst>
          <pc:docMk/>
          <pc:sldMk cId="2548553639" sldId="391"/>
        </pc:sldMkLst>
        <pc:spChg chg="mod">
          <ac:chgData name="David Alejandro Plazas Jarrin" userId="07cd4776be531532" providerId="LiveId" clId="{F86F561C-EC03-174E-9D8A-357C2BA32AFA}" dt="2023-05-29T21:31:36.540" v="4"/>
          <ac:spMkLst>
            <pc:docMk/>
            <pc:sldMk cId="2548553639" sldId="391"/>
            <ac:spMk id="2" creationId="{5D04F1AD-85C9-56F2-5C25-93C2E219C651}"/>
          </ac:spMkLst>
        </pc:spChg>
        <pc:spChg chg="mod">
          <ac:chgData name="David Alejandro Plazas Jarrin" userId="07cd4776be531532" providerId="LiveId" clId="{F86F561C-EC03-174E-9D8A-357C2BA32AFA}" dt="2023-05-29T21:31:36.540" v="4"/>
          <ac:spMkLst>
            <pc:docMk/>
            <pc:sldMk cId="2548553639" sldId="391"/>
            <ac:spMk id="4" creationId="{97AA99EB-2CAB-3DFA-9418-6A0433366DB0}"/>
          </ac:spMkLst>
        </pc:spChg>
        <pc:spChg chg="mod">
          <ac:chgData name="David Alejandro Plazas Jarrin" userId="07cd4776be531532" providerId="LiveId" clId="{F86F561C-EC03-174E-9D8A-357C2BA32AFA}" dt="2023-05-29T21:31:36.540" v="4"/>
          <ac:spMkLst>
            <pc:docMk/>
            <pc:sldMk cId="2548553639" sldId="391"/>
            <ac:spMk id="530" creationId="{00000000-0000-0000-0000-000000000000}"/>
          </ac:spMkLst>
        </pc:spChg>
        <pc:spChg chg="mod">
          <ac:chgData name="David Alejandro Plazas Jarrin" userId="07cd4776be531532" providerId="LiveId" clId="{F86F561C-EC03-174E-9D8A-357C2BA32AFA}" dt="2023-05-29T21:31:36.540" v="4"/>
          <ac:spMkLst>
            <pc:docMk/>
            <pc:sldMk cId="2548553639" sldId="391"/>
            <ac:spMk id="532" creationId="{00000000-0000-0000-0000-000000000000}"/>
          </ac:spMkLst>
        </pc:spChg>
        <pc:spChg chg="mod">
          <ac:chgData name="David Alejandro Plazas Jarrin" userId="07cd4776be531532" providerId="LiveId" clId="{F86F561C-EC03-174E-9D8A-357C2BA32AFA}" dt="2023-05-29T21:31:36.540" v="4"/>
          <ac:spMkLst>
            <pc:docMk/>
            <pc:sldMk cId="2548553639" sldId="391"/>
            <ac:spMk id="533" creationId="{00000000-0000-0000-0000-000000000000}"/>
          </ac:spMkLst>
        </pc:spChg>
        <pc:cxnChg chg="mod">
          <ac:chgData name="David Alejandro Plazas Jarrin" userId="07cd4776be531532" providerId="LiveId" clId="{F86F561C-EC03-174E-9D8A-357C2BA32AFA}" dt="2023-05-29T21:31:36.540" v="4"/>
          <ac:cxnSpMkLst>
            <pc:docMk/>
            <pc:sldMk cId="2548553639" sldId="391"/>
            <ac:cxnSpMk id="531" creationId="{00000000-0000-0000-0000-000000000000}"/>
          </ac:cxnSpMkLst>
        </pc:cxnChg>
      </pc:sldChg>
      <pc:sldChg chg="modSp del modNotes">
        <pc:chgData name="David Alejandro Plazas Jarrin" userId="07cd4776be531532" providerId="LiveId" clId="{F86F561C-EC03-174E-9D8A-357C2BA32AFA}" dt="2023-05-29T21:34:11.514" v="114" actId="2696"/>
        <pc:sldMkLst>
          <pc:docMk/>
          <pc:sldMk cId="369941350" sldId="392"/>
        </pc:sldMkLst>
        <pc:spChg chg="mod">
          <ac:chgData name="David Alejandro Plazas Jarrin" userId="07cd4776be531532" providerId="LiveId" clId="{F86F561C-EC03-174E-9D8A-357C2BA32AFA}" dt="2023-05-29T21:31:36.540" v="4"/>
          <ac:spMkLst>
            <pc:docMk/>
            <pc:sldMk cId="369941350" sldId="392"/>
            <ac:spMk id="2" creationId="{0DA11C46-8311-7F94-D014-FDD74B87482D}"/>
          </ac:spMkLst>
        </pc:spChg>
        <pc:spChg chg="mod">
          <ac:chgData name="David Alejandro Plazas Jarrin" userId="07cd4776be531532" providerId="LiveId" clId="{F86F561C-EC03-174E-9D8A-357C2BA32AFA}" dt="2023-05-29T21:31:36.540" v="4"/>
          <ac:spMkLst>
            <pc:docMk/>
            <pc:sldMk cId="369941350" sldId="392"/>
            <ac:spMk id="3" creationId="{FB753082-DDEE-B17D-9CFE-2D39FC9F932C}"/>
          </ac:spMkLst>
        </pc:spChg>
        <pc:spChg chg="mod">
          <ac:chgData name="David Alejandro Plazas Jarrin" userId="07cd4776be531532" providerId="LiveId" clId="{F86F561C-EC03-174E-9D8A-357C2BA32AFA}" dt="2023-05-29T21:31:36.540" v="4"/>
          <ac:spMkLst>
            <pc:docMk/>
            <pc:sldMk cId="369941350" sldId="392"/>
            <ac:spMk id="4" creationId="{97AA99EB-2CAB-3DFA-9418-6A0433366DB0}"/>
          </ac:spMkLst>
        </pc:spChg>
        <pc:spChg chg="mod">
          <ac:chgData name="David Alejandro Plazas Jarrin" userId="07cd4776be531532" providerId="LiveId" clId="{F86F561C-EC03-174E-9D8A-357C2BA32AFA}" dt="2023-05-29T21:31:36.540" v="4"/>
          <ac:spMkLst>
            <pc:docMk/>
            <pc:sldMk cId="369941350" sldId="392"/>
            <ac:spMk id="5" creationId="{D817A35E-D627-9DF7-EC7E-69CBB6741E5C}"/>
          </ac:spMkLst>
        </pc:spChg>
        <pc:spChg chg="mod">
          <ac:chgData name="David Alejandro Plazas Jarrin" userId="07cd4776be531532" providerId="LiveId" clId="{F86F561C-EC03-174E-9D8A-357C2BA32AFA}" dt="2023-05-29T21:31:36.540" v="4"/>
          <ac:spMkLst>
            <pc:docMk/>
            <pc:sldMk cId="369941350" sldId="392"/>
            <ac:spMk id="530" creationId="{00000000-0000-0000-0000-000000000000}"/>
          </ac:spMkLst>
        </pc:spChg>
        <pc:spChg chg="mod">
          <ac:chgData name="David Alejandro Plazas Jarrin" userId="07cd4776be531532" providerId="LiveId" clId="{F86F561C-EC03-174E-9D8A-357C2BA32AFA}" dt="2023-05-29T21:31:36.540" v="4"/>
          <ac:spMkLst>
            <pc:docMk/>
            <pc:sldMk cId="369941350" sldId="392"/>
            <ac:spMk id="532" creationId="{00000000-0000-0000-0000-000000000000}"/>
          </ac:spMkLst>
        </pc:spChg>
        <pc:spChg chg="mod">
          <ac:chgData name="David Alejandro Plazas Jarrin" userId="07cd4776be531532" providerId="LiveId" clId="{F86F561C-EC03-174E-9D8A-357C2BA32AFA}" dt="2023-05-29T21:31:36.540" v="4"/>
          <ac:spMkLst>
            <pc:docMk/>
            <pc:sldMk cId="369941350" sldId="392"/>
            <ac:spMk id="533" creationId="{00000000-0000-0000-0000-000000000000}"/>
          </ac:spMkLst>
        </pc:spChg>
        <pc:cxnChg chg="mod">
          <ac:chgData name="David Alejandro Plazas Jarrin" userId="07cd4776be531532" providerId="LiveId" clId="{F86F561C-EC03-174E-9D8A-357C2BA32AFA}" dt="2023-05-29T21:31:36.540" v="4"/>
          <ac:cxnSpMkLst>
            <pc:docMk/>
            <pc:sldMk cId="369941350" sldId="392"/>
            <ac:cxnSpMk id="531" creationId="{00000000-0000-0000-0000-000000000000}"/>
          </ac:cxnSpMkLst>
        </pc:cxnChg>
      </pc:sldChg>
      <pc:sldChg chg="modSp del modNotes">
        <pc:chgData name="David Alejandro Plazas Jarrin" userId="07cd4776be531532" providerId="LiveId" clId="{F86F561C-EC03-174E-9D8A-357C2BA32AFA}" dt="2023-05-29T21:34:11.514" v="114" actId="2696"/>
        <pc:sldMkLst>
          <pc:docMk/>
          <pc:sldMk cId="2202210928" sldId="393"/>
        </pc:sldMkLst>
        <pc:spChg chg="mod">
          <ac:chgData name="David Alejandro Plazas Jarrin" userId="07cd4776be531532" providerId="LiveId" clId="{F86F561C-EC03-174E-9D8A-357C2BA32AFA}" dt="2023-05-29T21:31:36.540" v="4"/>
          <ac:spMkLst>
            <pc:docMk/>
            <pc:sldMk cId="2202210928" sldId="393"/>
            <ac:spMk id="4" creationId="{97AA99EB-2CAB-3DFA-9418-6A0433366DB0}"/>
          </ac:spMkLst>
        </pc:spChg>
        <pc:spChg chg="mod">
          <ac:chgData name="David Alejandro Plazas Jarrin" userId="07cd4776be531532" providerId="LiveId" clId="{F86F561C-EC03-174E-9D8A-357C2BA32AFA}" dt="2023-05-29T21:31:36.540" v="4"/>
          <ac:spMkLst>
            <pc:docMk/>
            <pc:sldMk cId="2202210928" sldId="393"/>
            <ac:spMk id="530" creationId="{00000000-0000-0000-0000-000000000000}"/>
          </ac:spMkLst>
        </pc:spChg>
        <pc:spChg chg="mod">
          <ac:chgData name="David Alejandro Plazas Jarrin" userId="07cd4776be531532" providerId="LiveId" clId="{F86F561C-EC03-174E-9D8A-357C2BA32AFA}" dt="2023-05-29T21:31:36.540" v="4"/>
          <ac:spMkLst>
            <pc:docMk/>
            <pc:sldMk cId="2202210928" sldId="393"/>
            <ac:spMk id="532" creationId="{00000000-0000-0000-0000-000000000000}"/>
          </ac:spMkLst>
        </pc:spChg>
        <pc:spChg chg="mod">
          <ac:chgData name="David Alejandro Plazas Jarrin" userId="07cd4776be531532" providerId="LiveId" clId="{F86F561C-EC03-174E-9D8A-357C2BA32AFA}" dt="2023-05-29T21:31:36.540" v="4"/>
          <ac:spMkLst>
            <pc:docMk/>
            <pc:sldMk cId="2202210928" sldId="393"/>
            <ac:spMk id="533" creationId="{00000000-0000-0000-0000-000000000000}"/>
          </ac:spMkLst>
        </pc:spChg>
        <pc:spChg chg="mod">
          <ac:chgData name="David Alejandro Plazas Jarrin" userId="07cd4776be531532" providerId="LiveId" clId="{F86F561C-EC03-174E-9D8A-357C2BA32AFA}" dt="2023-05-29T21:31:36.540" v="4"/>
          <ac:spMkLst>
            <pc:docMk/>
            <pc:sldMk cId="2202210928" sldId="393"/>
            <ac:spMk id="534" creationId="{00000000-0000-0000-0000-000000000000}"/>
          </ac:spMkLst>
        </pc:spChg>
        <pc:graphicFrameChg chg="mod">
          <ac:chgData name="David Alejandro Plazas Jarrin" userId="07cd4776be531532" providerId="LiveId" clId="{F86F561C-EC03-174E-9D8A-357C2BA32AFA}" dt="2023-05-29T21:31:36.540" v="4"/>
          <ac:graphicFrameMkLst>
            <pc:docMk/>
            <pc:sldMk cId="2202210928" sldId="393"/>
            <ac:graphicFrameMk id="5" creationId="{A2AEBA2B-24B1-DF77-319F-352584CAB014}"/>
          </ac:graphicFrameMkLst>
        </pc:graphicFrameChg>
        <pc:cxnChg chg="mod">
          <ac:chgData name="David Alejandro Plazas Jarrin" userId="07cd4776be531532" providerId="LiveId" clId="{F86F561C-EC03-174E-9D8A-357C2BA32AFA}" dt="2023-05-29T21:31:36.540" v="4"/>
          <ac:cxnSpMkLst>
            <pc:docMk/>
            <pc:sldMk cId="2202210928" sldId="393"/>
            <ac:cxnSpMk id="531" creationId="{00000000-0000-0000-0000-000000000000}"/>
          </ac:cxnSpMkLst>
        </pc:cxnChg>
      </pc:sldChg>
      <pc:sldChg chg="modSp add del mod">
        <pc:chgData name="David Alejandro Plazas Jarrin" userId="07cd4776be531532" providerId="LiveId" clId="{F86F561C-EC03-174E-9D8A-357C2BA32AFA}" dt="2023-05-29T21:32:03.998" v="17" actId="20577"/>
        <pc:sldMkLst>
          <pc:docMk/>
          <pc:sldMk cId="3739277649" sldId="742"/>
        </pc:sldMkLst>
        <pc:spChg chg="mod">
          <ac:chgData name="David Alejandro Plazas Jarrin" userId="07cd4776be531532" providerId="LiveId" clId="{F86F561C-EC03-174E-9D8A-357C2BA32AFA}" dt="2023-05-29T21:31:59.528" v="15" actId="20577"/>
          <ac:spMkLst>
            <pc:docMk/>
            <pc:sldMk cId="3739277649" sldId="742"/>
            <ac:spMk id="3" creationId="{31C21773-BEF3-FDFD-AF6B-7E11D22A3D8A}"/>
          </ac:spMkLst>
        </pc:spChg>
        <pc:spChg chg="mod">
          <ac:chgData name="David Alejandro Plazas Jarrin" userId="07cd4776be531532" providerId="LiveId" clId="{F86F561C-EC03-174E-9D8A-357C2BA32AFA}" dt="2023-05-29T21:32:03.998" v="17" actId="20577"/>
          <ac:spMkLst>
            <pc:docMk/>
            <pc:sldMk cId="3739277649" sldId="742"/>
            <ac:spMk id="8" creationId="{0961FEB0-E404-8A99-BE8F-82BD9670E1A1}"/>
          </ac:spMkLst>
        </pc:spChg>
      </pc:sldChg>
      <pc:sldChg chg="modSp add del mod">
        <pc:chgData name="David Alejandro Plazas Jarrin" userId="07cd4776be531532" providerId="LiveId" clId="{F86F561C-EC03-174E-9D8A-357C2BA32AFA}" dt="2023-05-29T22:41:40.287" v="1056" actId="20577"/>
        <pc:sldMkLst>
          <pc:docMk/>
          <pc:sldMk cId="2791051556" sldId="743"/>
        </pc:sldMkLst>
        <pc:spChg chg="mod">
          <ac:chgData name="David Alejandro Plazas Jarrin" userId="07cd4776be531532" providerId="LiveId" clId="{F86F561C-EC03-174E-9D8A-357C2BA32AFA}" dt="2023-05-29T22:41:40.287" v="1056" actId="20577"/>
          <ac:spMkLst>
            <pc:docMk/>
            <pc:sldMk cId="2791051556" sldId="743"/>
            <ac:spMk id="8" creationId="{0961FEB0-E404-8A99-BE8F-82BD9670E1A1}"/>
          </ac:spMkLst>
        </pc:spChg>
      </pc:sldChg>
      <pc:sldChg chg="add del">
        <pc:chgData name="David Alejandro Plazas Jarrin" userId="07cd4776be531532" providerId="LiveId" clId="{F86F561C-EC03-174E-9D8A-357C2BA32AFA}" dt="2023-05-29T21:32:27.504" v="50" actId="2696"/>
        <pc:sldMkLst>
          <pc:docMk/>
          <pc:sldMk cId="766624080" sldId="744"/>
        </pc:sldMkLst>
      </pc:sldChg>
      <pc:sldChg chg="addSp delSp modSp add del mod">
        <pc:chgData name="David Alejandro Plazas Jarrin" userId="07cd4776be531532" providerId="LiveId" clId="{F86F561C-EC03-174E-9D8A-357C2BA32AFA}" dt="2023-05-29T22:22:41.064" v="752" actId="113"/>
        <pc:sldMkLst>
          <pc:docMk/>
          <pc:sldMk cId="1287154507" sldId="782"/>
        </pc:sldMkLst>
        <pc:spChg chg="mod">
          <ac:chgData name="David Alejandro Plazas Jarrin" userId="07cd4776be531532" providerId="LiveId" clId="{F86F561C-EC03-174E-9D8A-357C2BA32AFA}" dt="2023-05-29T21:46:43.788" v="219"/>
          <ac:spMkLst>
            <pc:docMk/>
            <pc:sldMk cId="1287154507" sldId="782"/>
            <ac:spMk id="3" creationId="{31C21773-BEF3-FDFD-AF6B-7E11D22A3D8A}"/>
          </ac:spMkLst>
        </pc:spChg>
        <pc:spChg chg="add mod">
          <ac:chgData name="David Alejandro Plazas Jarrin" userId="07cd4776be531532" providerId="LiveId" clId="{F86F561C-EC03-174E-9D8A-357C2BA32AFA}" dt="2023-05-29T22:22:41.064" v="752" actId="113"/>
          <ac:spMkLst>
            <pc:docMk/>
            <pc:sldMk cId="1287154507" sldId="782"/>
            <ac:spMk id="8" creationId="{7CA7E924-0615-99AB-D984-1EB9187E44A2}"/>
          </ac:spMkLst>
        </pc:spChg>
        <pc:spChg chg="del">
          <ac:chgData name="David Alejandro Plazas Jarrin" userId="07cd4776be531532" providerId="LiveId" clId="{F86F561C-EC03-174E-9D8A-357C2BA32AFA}" dt="2023-05-29T21:32:42.093" v="56" actId="478"/>
          <ac:spMkLst>
            <pc:docMk/>
            <pc:sldMk cId="1287154507" sldId="782"/>
            <ac:spMk id="10" creationId="{EBC7782F-2DF8-0B49-076F-A496A48BE6CE}"/>
          </ac:spMkLst>
        </pc:spChg>
        <pc:spChg chg="del">
          <ac:chgData name="David Alejandro Plazas Jarrin" userId="07cd4776be531532" providerId="LiveId" clId="{F86F561C-EC03-174E-9D8A-357C2BA32AFA}" dt="2023-05-29T21:32:42.093" v="56" actId="478"/>
          <ac:spMkLst>
            <pc:docMk/>
            <pc:sldMk cId="1287154507" sldId="782"/>
            <ac:spMk id="11" creationId="{97CE2C2C-ED37-6023-502A-0411E697F032}"/>
          </ac:spMkLst>
        </pc:spChg>
        <pc:spChg chg="del">
          <ac:chgData name="David Alejandro Plazas Jarrin" userId="07cd4776be531532" providerId="LiveId" clId="{F86F561C-EC03-174E-9D8A-357C2BA32AFA}" dt="2023-05-29T21:32:42.093" v="56" actId="478"/>
          <ac:spMkLst>
            <pc:docMk/>
            <pc:sldMk cId="1287154507" sldId="782"/>
            <ac:spMk id="12" creationId="{C8D1C16C-E040-B897-7259-9D5A17BC7A2B}"/>
          </ac:spMkLst>
        </pc:spChg>
        <pc:graphicFrameChg chg="del">
          <ac:chgData name="David Alejandro Plazas Jarrin" userId="07cd4776be531532" providerId="LiveId" clId="{F86F561C-EC03-174E-9D8A-357C2BA32AFA}" dt="2023-05-29T21:32:42.093" v="56" actId="478"/>
          <ac:graphicFrameMkLst>
            <pc:docMk/>
            <pc:sldMk cId="1287154507" sldId="782"/>
            <ac:graphicFrameMk id="4" creationId="{59746ABB-C78E-CAE7-7834-B4B86A96B4A2}"/>
          </ac:graphicFrameMkLst>
        </pc:graphicFrameChg>
      </pc:sldChg>
      <pc:sldChg chg="addSp modSp add mod">
        <pc:chgData name="David Alejandro Plazas Jarrin" userId="07cd4776be531532" providerId="LiveId" clId="{F86F561C-EC03-174E-9D8A-357C2BA32AFA}" dt="2023-05-29T23:23:42.464" v="1698" actId="403"/>
        <pc:sldMkLst>
          <pc:docMk/>
          <pc:sldMk cId="2251689503" sldId="783"/>
        </pc:sldMkLst>
        <pc:spChg chg="mod">
          <ac:chgData name="David Alejandro Plazas Jarrin" userId="07cd4776be531532" providerId="LiveId" clId="{F86F561C-EC03-174E-9D8A-357C2BA32AFA}" dt="2023-05-29T21:58:31.080" v="550" actId="20577"/>
          <ac:spMkLst>
            <pc:docMk/>
            <pc:sldMk cId="2251689503" sldId="783"/>
            <ac:spMk id="3" creationId="{31C21773-BEF3-FDFD-AF6B-7E11D22A3D8A}"/>
          </ac:spMkLst>
        </pc:spChg>
        <pc:spChg chg="add mod">
          <ac:chgData name="David Alejandro Plazas Jarrin" userId="07cd4776be531532" providerId="LiveId" clId="{F86F561C-EC03-174E-9D8A-357C2BA32AFA}" dt="2023-05-29T23:08:23.225" v="1347" actId="113"/>
          <ac:spMkLst>
            <pc:docMk/>
            <pc:sldMk cId="2251689503" sldId="783"/>
            <ac:spMk id="8" creationId="{AAF72569-6BB9-1C14-4611-378270A285A1}"/>
          </ac:spMkLst>
        </pc:spChg>
        <pc:graphicFrameChg chg="add mod modGraphic">
          <ac:chgData name="David Alejandro Plazas Jarrin" userId="07cd4776be531532" providerId="LiveId" clId="{F86F561C-EC03-174E-9D8A-357C2BA32AFA}" dt="2023-05-29T23:23:42.464" v="1698" actId="403"/>
          <ac:graphicFrameMkLst>
            <pc:docMk/>
            <pc:sldMk cId="2251689503" sldId="783"/>
            <ac:graphicFrameMk id="4" creationId="{E2CE72FB-C03D-E0BC-0B0A-6AF88077B579}"/>
          </ac:graphicFrameMkLst>
        </pc:graphicFrameChg>
      </pc:sldChg>
      <pc:sldChg chg="add del">
        <pc:chgData name="David Alejandro Plazas Jarrin" userId="07cd4776be531532" providerId="LiveId" clId="{F86F561C-EC03-174E-9D8A-357C2BA32AFA}" dt="2023-05-29T21:34:24.362" v="115" actId="2696"/>
        <pc:sldMkLst>
          <pc:docMk/>
          <pc:sldMk cId="3408377958" sldId="783"/>
        </pc:sldMkLst>
      </pc:sldChg>
      <pc:sldChg chg="add del">
        <pc:chgData name="David Alejandro Plazas Jarrin" userId="07cd4776be531532" providerId="LiveId" clId="{F86F561C-EC03-174E-9D8A-357C2BA32AFA}" dt="2023-05-29T21:34:24.362" v="115" actId="2696"/>
        <pc:sldMkLst>
          <pc:docMk/>
          <pc:sldMk cId="119309705" sldId="784"/>
        </pc:sldMkLst>
      </pc:sldChg>
      <pc:sldChg chg="addSp modSp add mod modNotesTx">
        <pc:chgData name="David Alejandro Plazas Jarrin" userId="07cd4776be531532" providerId="LiveId" clId="{F86F561C-EC03-174E-9D8A-357C2BA32AFA}" dt="2023-05-29T22:39:37.822" v="973" actId="20577"/>
        <pc:sldMkLst>
          <pc:docMk/>
          <pc:sldMk cId="1608617688" sldId="784"/>
        </pc:sldMkLst>
        <pc:spChg chg="mod">
          <ac:chgData name="David Alejandro Plazas Jarrin" userId="07cd4776be531532" providerId="LiveId" clId="{F86F561C-EC03-174E-9D8A-357C2BA32AFA}" dt="2023-05-29T22:00:03.023" v="567" actId="20577"/>
          <ac:spMkLst>
            <pc:docMk/>
            <pc:sldMk cId="1608617688" sldId="784"/>
            <ac:spMk id="3" creationId="{31C21773-BEF3-FDFD-AF6B-7E11D22A3D8A}"/>
          </ac:spMkLst>
        </pc:spChg>
        <pc:graphicFrameChg chg="add mod modGraphic">
          <ac:chgData name="David Alejandro Plazas Jarrin" userId="07cd4776be531532" providerId="LiveId" clId="{F86F561C-EC03-174E-9D8A-357C2BA32AFA}" dt="2023-05-29T22:24:49.719" v="771" actId="20577"/>
          <ac:graphicFrameMkLst>
            <pc:docMk/>
            <pc:sldMk cId="1608617688" sldId="784"/>
            <ac:graphicFrameMk id="4" creationId="{CC068E84-CA74-A92A-CBB9-4E3870EC44A5}"/>
          </ac:graphicFrameMkLst>
        </pc:graphicFrameChg>
      </pc:sldChg>
      <pc:sldChg chg="add del">
        <pc:chgData name="David Alejandro Plazas Jarrin" userId="07cd4776be531532" providerId="LiveId" clId="{F86F561C-EC03-174E-9D8A-357C2BA32AFA}" dt="2023-05-29T21:34:24.362" v="115" actId="2696"/>
        <pc:sldMkLst>
          <pc:docMk/>
          <pc:sldMk cId="1826030627" sldId="785"/>
        </pc:sldMkLst>
      </pc:sldChg>
      <pc:sldChg chg="add del">
        <pc:chgData name="David Alejandro Plazas Jarrin" userId="07cd4776be531532" providerId="LiveId" clId="{F86F561C-EC03-174E-9D8A-357C2BA32AFA}" dt="2023-05-29T22:00:10.109" v="568" actId="2696"/>
        <pc:sldMkLst>
          <pc:docMk/>
          <pc:sldMk cId="3166858222" sldId="785"/>
        </pc:sldMkLst>
      </pc:sldChg>
      <pc:sldChg chg="add del">
        <pc:chgData name="David Alejandro Plazas Jarrin" userId="07cd4776be531532" providerId="LiveId" clId="{F86F561C-EC03-174E-9D8A-357C2BA32AFA}" dt="2023-05-29T22:00:10.109" v="568" actId="2696"/>
        <pc:sldMkLst>
          <pc:docMk/>
          <pc:sldMk cId="976565549" sldId="786"/>
        </pc:sldMkLst>
      </pc:sldChg>
      <pc:sldChg chg="add del">
        <pc:chgData name="David Alejandro Plazas Jarrin" userId="07cd4776be531532" providerId="LiveId" clId="{F86F561C-EC03-174E-9D8A-357C2BA32AFA}" dt="2023-05-29T21:34:24.362" v="115" actId="2696"/>
        <pc:sldMkLst>
          <pc:docMk/>
          <pc:sldMk cId="2400097678" sldId="786"/>
        </pc:sldMkLst>
      </pc:sldChg>
      <pc:sldChg chg="add del">
        <pc:chgData name="David Alejandro Plazas Jarrin" userId="07cd4776be531532" providerId="LiveId" clId="{F86F561C-EC03-174E-9D8A-357C2BA32AFA}" dt="2023-05-29T22:00:10.109" v="568" actId="2696"/>
        <pc:sldMkLst>
          <pc:docMk/>
          <pc:sldMk cId="1061351156" sldId="787"/>
        </pc:sldMkLst>
      </pc:sldChg>
      <pc:sldChg chg="add del">
        <pc:chgData name="David Alejandro Plazas Jarrin" userId="07cd4776be531532" providerId="LiveId" clId="{F86F561C-EC03-174E-9D8A-357C2BA32AFA}" dt="2023-05-29T21:34:24.362" v="115" actId="2696"/>
        <pc:sldMkLst>
          <pc:docMk/>
          <pc:sldMk cId="2551029926" sldId="787"/>
        </pc:sldMkLst>
      </pc:sldChg>
      <pc:sldChg chg="modSp add mod">
        <pc:chgData name="David Alejandro Plazas Jarrin" userId="07cd4776be531532" providerId="LiveId" clId="{F86F561C-EC03-174E-9D8A-357C2BA32AFA}" dt="2023-05-29T22:09:34.045" v="678" actId="1076"/>
        <pc:sldMkLst>
          <pc:docMk/>
          <pc:sldMk cId="1160115500" sldId="788"/>
        </pc:sldMkLst>
        <pc:spChg chg="mod">
          <ac:chgData name="David Alejandro Plazas Jarrin" userId="07cd4776be531532" providerId="LiveId" clId="{F86F561C-EC03-174E-9D8A-357C2BA32AFA}" dt="2023-05-29T22:09:34.045" v="678" actId="1076"/>
          <ac:spMkLst>
            <pc:docMk/>
            <pc:sldMk cId="1160115500" sldId="788"/>
            <ac:spMk id="8" creationId="{7CA7E924-0615-99AB-D984-1EB9187E44A2}"/>
          </ac:spMkLst>
        </pc:spChg>
      </pc:sldChg>
      <pc:sldChg chg="modSp add mod">
        <pc:chgData name="David Alejandro Plazas Jarrin" userId="07cd4776be531532" providerId="LiveId" clId="{F86F561C-EC03-174E-9D8A-357C2BA32AFA}" dt="2023-05-29T22:09:48.079" v="680" actId="1076"/>
        <pc:sldMkLst>
          <pc:docMk/>
          <pc:sldMk cId="357670497" sldId="789"/>
        </pc:sldMkLst>
        <pc:spChg chg="mod">
          <ac:chgData name="David Alejandro Plazas Jarrin" userId="07cd4776be531532" providerId="LiveId" clId="{F86F561C-EC03-174E-9D8A-357C2BA32AFA}" dt="2023-05-29T21:56:53.916" v="499" actId="6549"/>
          <ac:spMkLst>
            <pc:docMk/>
            <pc:sldMk cId="357670497" sldId="789"/>
            <ac:spMk id="3" creationId="{31C21773-BEF3-FDFD-AF6B-7E11D22A3D8A}"/>
          </ac:spMkLst>
        </pc:spChg>
        <pc:spChg chg="mod">
          <ac:chgData name="David Alejandro Plazas Jarrin" userId="07cd4776be531532" providerId="LiveId" clId="{F86F561C-EC03-174E-9D8A-357C2BA32AFA}" dt="2023-05-29T22:09:48.079" v="680" actId="1076"/>
          <ac:spMkLst>
            <pc:docMk/>
            <pc:sldMk cId="357670497" sldId="789"/>
            <ac:spMk id="8" creationId="{7CA7E924-0615-99AB-D984-1EB9187E44A2}"/>
          </ac:spMkLst>
        </pc:spChg>
      </pc:sldChg>
      <pc:sldChg chg="addSp modSp add mod">
        <pc:chgData name="David Alejandro Plazas Jarrin" userId="07cd4776be531532" providerId="LiveId" clId="{F86F561C-EC03-174E-9D8A-357C2BA32AFA}" dt="2023-05-29T22:16:07.405" v="719" actId="207"/>
        <pc:sldMkLst>
          <pc:docMk/>
          <pc:sldMk cId="2734045834" sldId="790"/>
        </pc:sldMkLst>
        <pc:graphicFrameChg chg="add mod modGraphic">
          <ac:chgData name="David Alejandro Plazas Jarrin" userId="07cd4776be531532" providerId="LiveId" clId="{F86F561C-EC03-174E-9D8A-357C2BA32AFA}" dt="2023-05-29T22:16:07.405" v="719" actId="207"/>
          <ac:graphicFrameMkLst>
            <pc:docMk/>
            <pc:sldMk cId="2734045834" sldId="790"/>
            <ac:graphicFrameMk id="4" creationId="{950F735F-31F8-25A8-8366-96792CF8BF5E}"/>
          </ac:graphicFrameMkLst>
        </pc:graphicFrameChg>
      </pc:sldChg>
      <pc:sldChg chg="add del">
        <pc:chgData name="David Alejandro Plazas Jarrin" userId="07cd4776be531532" providerId="LiveId" clId="{F86F561C-EC03-174E-9D8A-357C2BA32AFA}" dt="2023-05-29T22:00:10.109" v="568" actId="2696"/>
        <pc:sldMkLst>
          <pc:docMk/>
          <pc:sldMk cId="3810026597" sldId="790"/>
        </pc:sldMkLst>
      </pc:sldChg>
      <pc:sldChg chg="add del">
        <pc:chgData name="David Alejandro Plazas Jarrin" userId="07cd4776be531532" providerId="LiveId" clId="{F86F561C-EC03-174E-9D8A-357C2BA32AFA}" dt="2023-05-29T22:00:10.109" v="568" actId="2696"/>
        <pc:sldMkLst>
          <pc:docMk/>
          <pc:sldMk cId="60214330" sldId="791"/>
        </pc:sldMkLst>
      </pc:sldChg>
      <pc:sldChg chg="addSp modSp add mod">
        <pc:chgData name="David Alejandro Plazas Jarrin" userId="07cd4776be531532" providerId="LiveId" clId="{F86F561C-EC03-174E-9D8A-357C2BA32AFA}" dt="2023-05-29T22:18:59.127" v="749" actId="113"/>
        <pc:sldMkLst>
          <pc:docMk/>
          <pc:sldMk cId="103537540" sldId="791"/>
        </pc:sldMkLst>
        <pc:graphicFrameChg chg="add mod modGraphic">
          <ac:chgData name="David Alejandro Plazas Jarrin" userId="07cd4776be531532" providerId="LiveId" clId="{F86F561C-EC03-174E-9D8A-357C2BA32AFA}" dt="2023-05-29T22:18:59.127" v="749" actId="113"/>
          <ac:graphicFrameMkLst>
            <pc:docMk/>
            <pc:sldMk cId="103537540" sldId="791"/>
            <ac:graphicFrameMk id="4" creationId="{BC1BA9A4-870F-C51B-72F0-4A84DE81E25D}"/>
          </ac:graphicFrameMkLst>
        </pc:graphicFrameChg>
      </pc:sldChg>
      <pc:sldChg chg="addSp modSp add mod">
        <pc:chgData name="David Alejandro Plazas Jarrin" userId="07cd4776be531532" providerId="LiveId" clId="{F86F561C-EC03-174E-9D8A-357C2BA32AFA}" dt="2023-05-29T23:36:29.587" v="1738" actId="20577"/>
        <pc:sldMkLst>
          <pc:docMk/>
          <pc:sldMk cId="1382040721" sldId="792"/>
        </pc:sldMkLst>
        <pc:graphicFrameChg chg="add mod modGraphic">
          <ac:chgData name="David Alejandro Plazas Jarrin" userId="07cd4776be531532" providerId="LiveId" clId="{F86F561C-EC03-174E-9D8A-357C2BA32AFA}" dt="2023-05-29T23:36:29.587" v="1738" actId="20577"/>
          <ac:graphicFrameMkLst>
            <pc:docMk/>
            <pc:sldMk cId="1382040721" sldId="792"/>
            <ac:graphicFrameMk id="4" creationId="{28A057D9-E369-A4E4-BB21-3AB7060F3E5D}"/>
          </ac:graphicFrameMkLst>
        </pc:graphicFrameChg>
      </pc:sldChg>
      <pc:sldChg chg="add del">
        <pc:chgData name="David Alejandro Plazas Jarrin" userId="07cd4776be531532" providerId="LiveId" clId="{F86F561C-EC03-174E-9D8A-357C2BA32AFA}" dt="2023-05-29T22:00:10.109" v="568" actId="2696"/>
        <pc:sldMkLst>
          <pc:docMk/>
          <pc:sldMk cId="1842933490" sldId="792"/>
        </pc:sldMkLst>
      </pc:sldChg>
      <pc:sldChg chg="add del">
        <pc:chgData name="David Alejandro Plazas Jarrin" userId="07cd4776be531532" providerId="LiveId" clId="{F86F561C-EC03-174E-9D8A-357C2BA32AFA}" dt="2023-05-29T22:00:10.109" v="568" actId="2696"/>
        <pc:sldMkLst>
          <pc:docMk/>
          <pc:sldMk cId="151483589" sldId="793"/>
        </pc:sldMkLst>
      </pc:sldChg>
      <pc:sldChg chg="modSp add del mod">
        <pc:chgData name="David Alejandro Plazas Jarrin" userId="07cd4776be531532" providerId="LiveId" clId="{F86F561C-EC03-174E-9D8A-357C2BA32AFA}" dt="2023-05-29T23:05:35.618" v="1321" actId="2696"/>
        <pc:sldMkLst>
          <pc:docMk/>
          <pc:sldMk cId="781628890" sldId="793"/>
        </pc:sldMkLst>
        <pc:spChg chg="mod">
          <ac:chgData name="David Alejandro Plazas Jarrin" userId="07cd4776be531532" providerId="LiveId" clId="{F86F561C-EC03-174E-9D8A-357C2BA32AFA}" dt="2023-05-29T22:56:49.508" v="1320" actId="108"/>
          <ac:spMkLst>
            <pc:docMk/>
            <pc:sldMk cId="781628890" sldId="793"/>
            <ac:spMk id="8" creationId="{0961FEB0-E404-8A99-BE8F-82BD9670E1A1}"/>
          </ac:spMkLst>
        </pc:spChg>
        <pc:picChg chg="mod">
          <ac:chgData name="David Alejandro Plazas Jarrin" userId="07cd4776be531532" providerId="LiveId" clId="{F86F561C-EC03-174E-9D8A-357C2BA32AFA}" dt="2023-05-29T22:56:45.162" v="1319" actId="1076"/>
          <ac:picMkLst>
            <pc:docMk/>
            <pc:sldMk cId="781628890" sldId="793"/>
            <ac:picMk id="13" creationId="{09CFFC4B-5BC1-66D9-62B0-02B7B56DDA12}"/>
          </ac:picMkLst>
        </pc:picChg>
      </pc:sldChg>
      <pc:sldChg chg="modSp add mod">
        <pc:chgData name="David Alejandro Plazas Jarrin" userId="07cd4776be531532" providerId="LiveId" clId="{F86F561C-EC03-174E-9D8A-357C2BA32AFA}" dt="2023-05-29T22:56:25.616" v="1314" actId="108"/>
        <pc:sldMkLst>
          <pc:docMk/>
          <pc:sldMk cId="1280484385" sldId="794"/>
        </pc:sldMkLst>
        <pc:spChg chg="mod">
          <ac:chgData name="David Alejandro Plazas Jarrin" userId="07cd4776be531532" providerId="LiveId" clId="{F86F561C-EC03-174E-9D8A-357C2BA32AFA}" dt="2023-05-29T22:56:25.616" v="1314" actId="108"/>
          <ac:spMkLst>
            <pc:docMk/>
            <pc:sldMk cId="1280484385" sldId="794"/>
            <ac:spMk id="8" creationId="{0961FEB0-E404-8A99-BE8F-82BD9670E1A1}"/>
          </ac:spMkLst>
        </pc:spChg>
      </pc:sldChg>
      <pc:sldChg chg="add del">
        <pc:chgData name="David Alejandro Plazas Jarrin" userId="07cd4776be531532" providerId="LiveId" clId="{F86F561C-EC03-174E-9D8A-357C2BA32AFA}" dt="2023-05-29T22:00:10.109" v="568" actId="2696"/>
        <pc:sldMkLst>
          <pc:docMk/>
          <pc:sldMk cId="3984389320" sldId="794"/>
        </pc:sldMkLst>
      </pc:sldChg>
      <pc:sldChg chg="addSp delSp modSp add del mod">
        <pc:chgData name="David Alejandro Plazas Jarrin" userId="07cd4776be531532" providerId="LiveId" clId="{F86F561C-EC03-174E-9D8A-357C2BA32AFA}" dt="2023-05-29T23:22:19.507" v="1682" actId="2696"/>
        <pc:sldMkLst>
          <pc:docMk/>
          <pc:sldMk cId="555708384" sldId="795"/>
        </pc:sldMkLst>
        <pc:spChg chg="mod">
          <ac:chgData name="David Alejandro Plazas Jarrin" userId="07cd4776be531532" providerId="LiveId" clId="{F86F561C-EC03-174E-9D8A-357C2BA32AFA}" dt="2023-05-29T22:30:43.289" v="865" actId="1076"/>
          <ac:spMkLst>
            <pc:docMk/>
            <pc:sldMk cId="555708384" sldId="795"/>
            <ac:spMk id="3" creationId="{31C21773-BEF3-FDFD-AF6B-7E11D22A3D8A}"/>
          </ac:spMkLst>
        </pc:spChg>
        <pc:spChg chg="del">
          <ac:chgData name="David Alejandro Plazas Jarrin" userId="07cd4776be531532" providerId="LiveId" clId="{F86F561C-EC03-174E-9D8A-357C2BA32AFA}" dt="2023-05-29T22:26:37.869" v="821" actId="478"/>
          <ac:spMkLst>
            <pc:docMk/>
            <pc:sldMk cId="555708384" sldId="795"/>
            <ac:spMk id="8" creationId="{7CA7E924-0615-99AB-D984-1EB9187E44A2}"/>
          </ac:spMkLst>
        </pc:spChg>
        <pc:graphicFrameChg chg="add mod modGraphic">
          <ac:chgData name="David Alejandro Plazas Jarrin" userId="07cd4776be531532" providerId="LiveId" clId="{F86F561C-EC03-174E-9D8A-357C2BA32AFA}" dt="2023-05-29T22:30:39.577" v="864" actId="1076"/>
          <ac:graphicFrameMkLst>
            <pc:docMk/>
            <pc:sldMk cId="555708384" sldId="795"/>
            <ac:graphicFrameMk id="4" creationId="{0E372C7F-F516-F0CE-C71D-F7363F40294A}"/>
          </ac:graphicFrameMkLst>
        </pc:graphicFrameChg>
        <pc:graphicFrameChg chg="add mod modGraphic">
          <ac:chgData name="David Alejandro Plazas Jarrin" userId="07cd4776be531532" providerId="LiveId" clId="{F86F561C-EC03-174E-9D8A-357C2BA32AFA}" dt="2023-05-29T22:30:35.967" v="863" actId="1076"/>
          <ac:graphicFrameMkLst>
            <pc:docMk/>
            <pc:sldMk cId="555708384" sldId="795"/>
            <ac:graphicFrameMk id="10" creationId="{78DF6175-7191-C6E4-7A03-4E27F96CDB5F}"/>
          </ac:graphicFrameMkLst>
        </pc:graphicFrameChg>
      </pc:sldChg>
      <pc:sldChg chg="modSp add mod">
        <pc:chgData name="David Alejandro Plazas Jarrin" userId="07cd4776be531532" providerId="LiveId" clId="{F86F561C-EC03-174E-9D8A-357C2BA32AFA}" dt="2023-05-29T22:45:15.578" v="1295" actId="108"/>
        <pc:sldMkLst>
          <pc:docMk/>
          <pc:sldMk cId="1396329137" sldId="796"/>
        </pc:sldMkLst>
        <pc:spChg chg="mod">
          <ac:chgData name="David Alejandro Plazas Jarrin" userId="07cd4776be531532" providerId="LiveId" clId="{F86F561C-EC03-174E-9D8A-357C2BA32AFA}" dt="2023-05-29T22:45:15.578" v="1295" actId="108"/>
          <ac:spMkLst>
            <pc:docMk/>
            <pc:sldMk cId="1396329137" sldId="796"/>
            <ac:spMk id="8" creationId="{0961FEB0-E404-8A99-BE8F-82BD9670E1A1}"/>
          </ac:spMkLst>
        </pc:spChg>
      </pc:sldChg>
      <pc:sldChg chg="addSp delSp modSp add mod">
        <pc:chgData name="David Alejandro Plazas Jarrin" userId="07cd4776be531532" providerId="LiveId" clId="{F86F561C-EC03-174E-9D8A-357C2BA32AFA}" dt="2023-05-29T23:06:59.654" v="1326" actId="113"/>
        <pc:sldMkLst>
          <pc:docMk/>
          <pc:sldMk cId="1180900943" sldId="797"/>
        </pc:sldMkLst>
        <pc:spChg chg="mod">
          <ac:chgData name="David Alejandro Plazas Jarrin" userId="07cd4776be531532" providerId="LiveId" clId="{F86F561C-EC03-174E-9D8A-357C2BA32AFA}" dt="2023-05-29T22:45:05.142" v="1294" actId="20577"/>
          <ac:spMkLst>
            <pc:docMk/>
            <pc:sldMk cId="1180900943" sldId="797"/>
            <ac:spMk id="3" creationId="{31C21773-BEF3-FDFD-AF6B-7E11D22A3D8A}"/>
          </ac:spMkLst>
        </pc:spChg>
        <pc:spChg chg="del">
          <ac:chgData name="David Alejandro Plazas Jarrin" userId="07cd4776be531532" providerId="LiveId" clId="{F86F561C-EC03-174E-9D8A-357C2BA32AFA}" dt="2023-05-29T22:42:13.894" v="1102" actId="478"/>
          <ac:spMkLst>
            <pc:docMk/>
            <pc:sldMk cId="1180900943" sldId="797"/>
            <ac:spMk id="8" creationId="{7CA7E924-0615-99AB-D984-1EB9187E44A2}"/>
          </ac:spMkLst>
        </pc:spChg>
        <pc:spChg chg="add mod">
          <ac:chgData name="David Alejandro Plazas Jarrin" userId="07cd4776be531532" providerId="LiveId" clId="{F86F561C-EC03-174E-9D8A-357C2BA32AFA}" dt="2023-05-29T23:06:59.654" v="1326" actId="113"/>
          <ac:spMkLst>
            <pc:docMk/>
            <pc:sldMk cId="1180900943" sldId="797"/>
            <ac:spMk id="10" creationId="{65087EC9-E21A-82A4-FC41-C3928995D47B}"/>
          </ac:spMkLst>
        </pc:spChg>
        <pc:spChg chg="add mod">
          <ac:chgData name="David Alejandro Plazas Jarrin" userId="07cd4776be531532" providerId="LiveId" clId="{F86F561C-EC03-174E-9D8A-357C2BA32AFA}" dt="2023-05-29T23:06:55.953" v="1325" actId="113"/>
          <ac:spMkLst>
            <pc:docMk/>
            <pc:sldMk cId="1180900943" sldId="797"/>
            <ac:spMk id="11" creationId="{A1E05A4A-0443-B468-7BE9-1DF6ACFD29ED}"/>
          </ac:spMkLst>
        </pc:spChg>
        <pc:graphicFrameChg chg="add mod modGraphic">
          <ac:chgData name="David Alejandro Plazas Jarrin" userId="07cd4776be531532" providerId="LiveId" clId="{F86F561C-EC03-174E-9D8A-357C2BA32AFA}" dt="2023-05-29T22:44:01.944" v="1214" actId="1076"/>
          <ac:graphicFrameMkLst>
            <pc:docMk/>
            <pc:sldMk cId="1180900943" sldId="797"/>
            <ac:graphicFrameMk id="4" creationId="{5E93A308-DC94-EF2E-CA2D-CE4809CE41B7}"/>
          </ac:graphicFrameMkLst>
        </pc:graphicFrameChg>
      </pc:sldChg>
      <pc:sldChg chg="modSp add mod ord">
        <pc:chgData name="David Alejandro Plazas Jarrin" userId="07cd4776be531532" providerId="LiveId" clId="{F86F561C-EC03-174E-9D8A-357C2BA32AFA}" dt="2023-05-29T23:27:53.504" v="1699" actId="20577"/>
        <pc:sldMkLst>
          <pc:docMk/>
          <pc:sldMk cId="1221316698" sldId="798"/>
        </pc:sldMkLst>
        <pc:spChg chg="mod">
          <ac:chgData name="David Alejandro Plazas Jarrin" userId="07cd4776be531532" providerId="LiveId" clId="{F86F561C-EC03-174E-9D8A-357C2BA32AFA}" dt="2023-05-29T23:21:46.169" v="1679" actId="1076"/>
          <ac:spMkLst>
            <pc:docMk/>
            <pc:sldMk cId="1221316698" sldId="798"/>
            <ac:spMk id="8" creationId="{AAF72569-6BB9-1C14-4611-378270A285A1}"/>
          </ac:spMkLst>
        </pc:spChg>
        <pc:graphicFrameChg chg="mod modGraphic">
          <ac:chgData name="David Alejandro Plazas Jarrin" userId="07cd4776be531532" providerId="LiveId" clId="{F86F561C-EC03-174E-9D8A-357C2BA32AFA}" dt="2023-05-29T23:27:53.504" v="1699" actId="20577"/>
          <ac:graphicFrameMkLst>
            <pc:docMk/>
            <pc:sldMk cId="1221316698" sldId="798"/>
            <ac:graphicFrameMk id="4" creationId="{E2CE72FB-C03D-E0BC-0B0A-6AF88077B579}"/>
          </ac:graphicFrameMkLst>
        </pc:graphicFrameChg>
      </pc:sldChg>
      <pc:sldMasterChg chg="modSp del delSldLayout modSldLayout">
        <pc:chgData name="David Alejandro Plazas Jarrin" userId="07cd4776be531532" providerId="LiveId" clId="{F86F561C-EC03-174E-9D8A-357C2BA32AFA}" dt="2023-05-29T22:00:10.109" v="568" actId="2696"/>
        <pc:sldMasterMkLst>
          <pc:docMk/>
          <pc:sldMasterMk cId="0" sldId="2147483659"/>
        </pc:sldMasterMkLst>
        <pc:spChg chg="mod">
          <ac:chgData name="David Alejandro Plazas Jarrin" userId="07cd4776be531532" providerId="LiveId" clId="{F86F561C-EC03-174E-9D8A-357C2BA32AFA}" dt="2023-05-29T21:31:36.540" v="4"/>
          <ac:spMkLst>
            <pc:docMk/>
            <pc:sldMasterMk cId="0" sldId="2147483659"/>
            <ac:spMk id="10" creationId="{00000000-0000-0000-0000-000000000000}"/>
          </ac:spMkLst>
        </pc:spChg>
        <pc:spChg chg="mod">
          <ac:chgData name="David Alejandro Plazas Jarrin" userId="07cd4776be531532" providerId="LiveId" clId="{F86F561C-EC03-174E-9D8A-357C2BA32AFA}" dt="2023-05-29T21:31:36.540" v="4"/>
          <ac:spMkLst>
            <pc:docMk/>
            <pc:sldMasterMk cId="0" sldId="2147483659"/>
            <ac:spMk id="11" creationId="{00000000-0000-0000-0000-000000000000}"/>
          </ac:spMkLst>
        </pc:spChg>
        <pc:spChg chg="mod">
          <ac:chgData name="David Alejandro Plazas Jarrin" userId="07cd4776be531532" providerId="LiveId" clId="{F86F561C-EC03-174E-9D8A-357C2BA32AFA}" dt="2023-05-29T21:31:36.540" v="4"/>
          <ac:spMkLst>
            <pc:docMk/>
            <pc:sldMasterMk cId="0" sldId="2147483659"/>
            <ac:spMk id="12" creationId="{00000000-0000-0000-0000-000000000000}"/>
          </ac:spMkLst>
        </pc:spChg>
        <pc:spChg chg="mod">
          <ac:chgData name="David Alejandro Plazas Jarrin" userId="07cd4776be531532" providerId="LiveId" clId="{F86F561C-EC03-174E-9D8A-357C2BA32AFA}" dt="2023-05-29T21:31:36.540" v="4"/>
          <ac:spMkLst>
            <pc:docMk/>
            <pc:sldMasterMk cId="0" sldId="2147483659"/>
            <ac:spMk id="13" creationId="{00000000-0000-0000-0000-000000000000}"/>
          </ac:spMkLst>
        </pc:spChg>
        <pc:spChg chg="mod">
          <ac:chgData name="David Alejandro Plazas Jarrin" userId="07cd4776be531532" providerId="LiveId" clId="{F86F561C-EC03-174E-9D8A-357C2BA32AFA}" dt="2023-05-29T21:31:36.540" v="4"/>
          <ac:spMkLst>
            <pc:docMk/>
            <pc:sldMasterMk cId="0" sldId="2147483659"/>
            <ac:spMk id="14" creationId="{00000000-0000-0000-0000-000000000000}"/>
          </ac:spMkLst>
        </pc:spChg>
        <pc:spChg chg="mod">
          <ac:chgData name="David Alejandro Plazas Jarrin" userId="07cd4776be531532" providerId="LiveId" clId="{F86F561C-EC03-174E-9D8A-357C2BA32AFA}" dt="2023-05-29T21:31:36.540" v="4"/>
          <ac:spMkLst>
            <pc:docMk/>
            <pc:sldMasterMk cId="0" sldId="2147483659"/>
            <ac:spMk id="17" creationId="{00000000-0000-0000-0000-000000000000}"/>
          </ac:spMkLst>
        </pc:spChg>
        <pc:spChg chg="mod">
          <ac:chgData name="David Alejandro Plazas Jarrin" userId="07cd4776be531532" providerId="LiveId" clId="{F86F561C-EC03-174E-9D8A-357C2BA32AFA}" dt="2023-05-29T21:31:36.540" v="4"/>
          <ac:spMkLst>
            <pc:docMk/>
            <pc:sldMasterMk cId="0" sldId="2147483659"/>
            <ac:spMk id="19" creationId="{00000000-0000-0000-0000-000000000000}"/>
          </ac:spMkLst>
        </pc:spChg>
        <pc:grpChg chg="mod">
          <ac:chgData name="David Alejandro Plazas Jarrin" userId="07cd4776be531532" providerId="LiveId" clId="{F86F561C-EC03-174E-9D8A-357C2BA32AFA}" dt="2023-05-29T21:31:36.540" v="4"/>
          <ac:grpSpMkLst>
            <pc:docMk/>
            <pc:sldMasterMk cId="0" sldId="2147483659"/>
            <ac:grpSpMk id="16" creationId="{00000000-0000-0000-0000-000000000000}"/>
          </ac:grpSpMkLst>
        </pc:grpChg>
        <pc:picChg chg="mod">
          <ac:chgData name="David Alejandro Plazas Jarrin" userId="07cd4776be531532" providerId="LiveId" clId="{F86F561C-EC03-174E-9D8A-357C2BA32AFA}" dt="2023-05-29T21:31:36.540" v="4"/>
          <ac:picMkLst>
            <pc:docMk/>
            <pc:sldMasterMk cId="0" sldId="2147483659"/>
            <ac:picMk id="15" creationId="{00000000-0000-0000-0000-000000000000}"/>
          </ac:picMkLst>
        </pc:picChg>
        <pc:picChg chg="mod">
          <ac:chgData name="David Alejandro Plazas Jarrin" userId="07cd4776be531532" providerId="LiveId" clId="{F86F561C-EC03-174E-9D8A-357C2BA32AFA}" dt="2023-05-29T21:31:36.540" v="4"/>
          <ac:picMkLst>
            <pc:docMk/>
            <pc:sldMasterMk cId="0" sldId="2147483659"/>
            <ac:picMk id="18" creationId="{00000000-0000-0000-0000-000000000000}"/>
          </ac:picMkLst>
        </pc:picChg>
        <pc:sldLayoutChg chg="modSp del">
          <pc:chgData name="David Alejandro Plazas Jarrin" userId="07cd4776be531532" providerId="LiveId" clId="{F86F561C-EC03-174E-9D8A-357C2BA32AFA}" dt="2023-05-29T22:00:10.109" v="568" actId="2696"/>
          <pc:sldLayoutMkLst>
            <pc:docMk/>
            <pc:sldMasterMk cId="0" sldId="2147483659"/>
            <pc:sldLayoutMk cId="0" sldId="2147483649"/>
          </pc:sldLayoutMkLst>
          <pc:spChg chg="mod">
            <ac:chgData name="David Alejandro Plazas Jarrin" userId="07cd4776be531532" providerId="LiveId" clId="{F86F561C-EC03-174E-9D8A-357C2BA32AFA}" dt="2023-05-29T21:31:36.540" v="4"/>
            <ac:spMkLst>
              <pc:docMk/>
              <pc:sldMasterMk cId="0" sldId="2147483659"/>
              <pc:sldLayoutMk cId="0" sldId="2147483649"/>
              <ac:spMk id="25"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49"/>
              <ac:spMk id="26"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49"/>
              <ac:spMk id="27"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49"/>
              <ac:spMk id="28"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49"/>
              <ac:spMk id="29" creationId="{00000000-0000-0000-0000-000000000000}"/>
            </ac:spMkLst>
          </pc:spChg>
        </pc:sldLayoutChg>
        <pc:sldLayoutChg chg="modSp del">
          <pc:chgData name="David Alejandro Plazas Jarrin" userId="07cd4776be531532" providerId="LiveId" clId="{F86F561C-EC03-174E-9D8A-357C2BA32AFA}" dt="2023-05-29T22:00:10.109" v="568" actId="2696"/>
          <pc:sldLayoutMkLst>
            <pc:docMk/>
            <pc:sldMasterMk cId="0" sldId="2147483659"/>
            <pc:sldLayoutMk cId="0" sldId="2147483650"/>
          </pc:sldLayoutMkLst>
          <pc:spChg chg="mod">
            <ac:chgData name="David Alejandro Plazas Jarrin" userId="07cd4776be531532" providerId="LiveId" clId="{F86F561C-EC03-174E-9D8A-357C2BA32AFA}" dt="2023-05-29T21:31:36.540" v="4"/>
            <ac:spMkLst>
              <pc:docMk/>
              <pc:sldMasterMk cId="0" sldId="2147483659"/>
              <pc:sldLayoutMk cId="0" sldId="2147483650"/>
              <ac:spMk id="31"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0"/>
              <ac:spMk id="32"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0"/>
              <ac:spMk id="33"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0"/>
              <ac:spMk id="34"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0"/>
              <ac:spMk id="35" creationId="{00000000-0000-0000-0000-000000000000}"/>
            </ac:spMkLst>
          </pc:spChg>
        </pc:sldLayoutChg>
        <pc:sldLayoutChg chg="modSp del">
          <pc:chgData name="David Alejandro Plazas Jarrin" userId="07cd4776be531532" providerId="LiveId" clId="{F86F561C-EC03-174E-9D8A-357C2BA32AFA}" dt="2023-05-29T22:00:10.109" v="568" actId="2696"/>
          <pc:sldLayoutMkLst>
            <pc:docMk/>
            <pc:sldMasterMk cId="0" sldId="2147483659"/>
            <pc:sldLayoutMk cId="0" sldId="2147483651"/>
          </pc:sldLayoutMkLst>
          <pc:spChg chg="mod">
            <ac:chgData name="David Alejandro Plazas Jarrin" userId="07cd4776be531532" providerId="LiveId" clId="{F86F561C-EC03-174E-9D8A-357C2BA32AFA}" dt="2023-05-29T21:31:36.540" v="4"/>
            <ac:spMkLst>
              <pc:docMk/>
              <pc:sldMasterMk cId="0" sldId="2147483659"/>
              <pc:sldLayoutMk cId="0" sldId="2147483651"/>
              <ac:spMk id="37"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1"/>
              <ac:spMk id="38"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1"/>
              <ac:spMk id="39"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1"/>
              <ac:spMk id="40"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1"/>
              <ac:spMk id="41" creationId="{00000000-0000-0000-0000-000000000000}"/>
            </ac:spMkLst>
          </pc:spChg>
        </pc:sldLayoutChg>
        <pc:sldLayoutChg chg="modSp del">
          <pc:chgData name="David Alejandro Plazas Jarrin" userId="07cd4776be531532" providerId="LiveId" clId="{F86F561C-EC03-174E-9D8A-357C2BA32AFA}" dt="2023-05-29T22:00:10.109" v="568" actId="2696"/>
          <pc:sldLayoutMkLst>
            <pc:docMk/>
            <pc:sldMasterMk cId="0" sldId="2147483659"/>
            <pc:sldLayoutMk cId="0" sldId="2147483652"/>
          </pc:sldLayoutMkLst>
          <pc:spChg chg="mod">
            <ac:chgData name="David Alejandro Plazas Jarrin" userId="07cd4776be531532" providerId="LiveId" clId="{F86F561C-EC03-174E-9D8A-357C2BA32AFA}" dt="2023-05-29T21:31:36.540" v="4"/>
            <ac:spMkLst>
              <pc:docMk/>
              <pc:sldMasterMk cId="0" sldId="2147483659"/>
              <pc:sldLayoutMk cId="0" sldId="2147483652"/>
              <ac:spMk id="43"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2"/>
              <ac:spMk id="44"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2"/>
              <ac:spMk id="45"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2"/>
              <ac:spMk id="46"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2"/>
              <ac:spMk id="47"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2"/>
              <ac:spMk id="48" creationId="{00000000-0000-0000-0000-000000000000}"/>
            </ac:spMkLst>
          </pc:spChg>
        </pc:sldLayoutChg>
        <pc:sldLayoutChg chg="modSp del">
          <pc:chgData name="David Alejandro Plazas Jarrin" userId="07cd4776be531532" providerId="LiveId" clId="{F86F561C-EC03-174E-9D8A-357C2BA32AFA}" dt="2023-05-29T22:00:10.109" v="568" actId="2696"/>
          <pc:sldLayoutMkLst>
            <pc:docMk/>
            <pc:sldMasterMk cId="0" sldId="2147483659"/>
            <pc:sldLayoutMk cId="0" sldId="2147483653"/>
          </pc:sldLayoutMkLst>
          <pc:spChg chg="mod">
            <ac:chgData name="David Alejandro Plazas Jarrin" userId="07cd4776be531532" providerId="LiveId" clId="{F86F561C-EC03-174E-9D8A-357C2BA32AFA}" dt="2023-05-29T21:31:36.540" v="4"/>
            <ac:spMkLst>
              <pc:docMk/>
              <pc:sldMasterMk cId="0" sldId="2147483659"/>
              <pc:sldLayoutMk cId="0" sldId="2147483653"/>
              <ac:spMk id="50"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3"/>
              <ac:spMk id="51"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3"/>
              <ac:spMk id="52"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3"/>
              <ac:spMk id="53"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3"/>
              <ac:spMk id="54"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3"/>
              <ac:spMk id="55" creationId="{00000000-0000-0000-0000-000000000000}"/>
            </ac:spMkLst>
          </pc:spChg>
        </pc:sldLayoutChg>
        <pc:sldLayoutChg chg="modSp del">
          <pc:chgData name="David Alejandro Plazas Jarrin" userId="07cd4776be531532" providerId="LiveId" clId="{F86F561C-EC03-174E-9D8A-357C2BA32AFA}" dt="2023-05-29T22:00:10.109" v="568" actId="2696"/>
          <pc:sldLayoutMkLst>
            <pc:docMk/>
            <pc:sldMasterMk cId="0" sldId="2147483659"/>
            <pc:sldLayoutMk cId="0" sldId="2147483654"/>
          </pc:sldLayoutMkLst>
          <pc:spChg chg="mod">
            <ac:chgData name="David Alejandro Plazas Jarrin" userId="07cd4776be531532" providerId="LiveId" clId="{F86F561C-EC03-174E-9D8A-357C2BA32AFA}" dt="2023-05-29T21:31:36.540" v="4"/>
            <ac:spMkLst>
              <pc:docMk/>
              <pc:sldMasterMk cId="0" sldId="2147483659"/>
              <pc:sldLayoutMk cId="0" sldId="2147483654"/>
              <ac:spMk id="57"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4"/>
              <ac:spMk id="58"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4"/>
              <ac:spMk id="59"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4"/>
              <ac:spMk id="60" creationId="{00000000-0000-0000-0000-000000000000}"/>
            </ac:spMkLst>
          </pc:spChg>
        </pc:sldLayoutChg>
        <pc:sldLayoutChg chg="modSp del">
          <pc:chgData name="David Alejandro Plazas Jarrin" userId="07cd4776be531532" providerId="LiveId" clId="{F86F561C-EC03-174E-9D8A-357C2BA32AFA}" dt="2023-05-29T22:00:10.109" v="568" actId="2696"/>
          <pc:sldLayoutMkLst>
            <pc:docMk/>
            <pc:sldMasterMk cId="0" sldId="2147483659"/>
            <pc:sldLayoutMk cId="0" sldId="2147483655"/>
          </pc:sldLayoutMkLst>
          <pc:spChg chg="mod">
            <ac:chgData name="David Alejandro Plazas Jarrin" userId="07cd4776be531532" providerId="LiveId" clId="{F86F561C-EC03-174E-9D8A-357C2BA32AFA}" dt="2023-05-29T21:31:36.540" v="4"/>
            <ac:spMkLst>
              <pc:docMk/>
              <pc:sldMasterMk cId="0" sldId="2147483659"/>
              <pc:sldLayoutMk cId="0" sldId="2147483655"/>
              <ac:spMk id="62"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5"/>
              <ac:spMk id="63"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5"/>
              <ac:spMk id="64"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5"/>
              <ac:spMk id="65"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5"/>
              <ac:spMk id="66"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5"/>
              <ac:spMk id="67"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5"/>
              <ac:spMk id="68"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5"/>
              <ac:spMk id="69" creationId="{00000000-0000-0000-0000-000000000000}"/>
            </ac:spMkLst>
          </pc:spChg>
        </pc:sldLayoutChg>
        <pc:sldLayoutChg chg="modSp del">
          <pc:chgData name="David Alejandro Plazas Jarrin" userId="07cd4776be531532" providerId="LiveId" clId="{F86F561C-EC03-174E-9D8A-357C2BA32AFA}" dt="2023-05-29T22:00:10.109" v="568" actId="2696"/>
          <pc:sldLayoutMkLst>
            <pc:docMk/>
            <pc:sldMasterMk cId="0" sldId="2147483659"/>
            <pc:sldLayoutMk cId="0" sldId="2147483656"/>
          </pc:sldLayoutMkLst>
          <pc:spChg chg="mod">
            <ac:chgData name="David Alejandro Plazas Jarrin" userId="07cd4776be531532" providerId="LiveId" clId="{F86F561C-EC03-174E-9D8A-357C2BA32AFA}" dt="2023-05-29T21:31:36.540" v="4"/>
            <ac:spMkLst>
              <pc:docMk/>
              <pc:sldMasterMk cId="0" sldId="2147483659"/>
              <pc:sldLayoutMk cId="0" sldId="2147483656"/>
              <ac:spMk id="71"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6"/>
              <ac:spMk id="72"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6"/>
              <ac:spMk id="73"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6"/>
              <ac:spMk id="74"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6"/>
              <ac:spMk id="75"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6"/>
              <ac:spMk id="76" creationId="{00000000-0000-0000-0000-000000000000}"/>
            </ac:spMkLst>
          </pc:spChg>
        </pc:sldLayoutChg>
        <pc:sldLayoutChg chg="modSp del">
          <pc:chgData name="David Alejandro Plazas Jarrin" userId="07cd4776be531532" providerId="LiveId" clId="{F86F561C-EC03-174E-9D8A-357C2BA32AFA}" dt="2023-05-29T22:00:10.109" v="568" actId="2696"/>
          <pc:sldLayoutMkLst>
            <pc:docMk/>
            <pc:sldMasterMk cId="0" sldId="2147483659"/>
            <pc:sldLayoutMk cId="0" sldId="2147483657"/>
          </pc:sldLayoutMkLst>
          <pc:spChg chg="mod">
            <ac:chgData name="David Alejandro Plazas Jarrin" userId="07cd4776be531532" providerId="LiveId" clId="{F86F561C-EC03-174E-9D8A-357C2BA32AFA}" dt="2023-05-29T21:31:36.540" v="4"/>
            <ac:spMkLst>
              <pc:docMk/>
              <pc:sldMasterMk cId="0" sldId="2147483659"/>
              <pc:sldLayoutMk cId="0" sldId="2147483657"/>
              <ac:spMk id="78"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7"/>
              <ac:spMk id="79"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7"/>
              <ac:spMk id="80"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7"/>
              <ac:spMk id="81"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7"/>
              <ac:spMk id="82"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47B7A-A34A-476A-A6DD-6DAB048E7EA2}" type="doc">
      <dgm:prSet loTypeId="urn:microsoft.com/office/officeart/2005/8/layout/chevron1" loCatId="process" qsTypeId="urn:microsoft.com/office/officeart/2005/8/quickstyle/simple1" qsCatId="simple" csTypeId="urn:microsoft.com/office/officeart/2005/8/colors/accent1_2" csCatId="accent1" phldr="1"/>
      <dgm:spPr/>
    </dgm:pt>
    <dgm:pt modelId="{BBF014AF-67CE-4974-B3B7-F111CB7BD2B5}">
      <dgm:prSet phldrT="[Texto]" custT="1"/>
      <dgm:spPr>
        <a:solidFill>
          <a:schemeClr val="accent5">
            <a:lumMod val="60000"/>
            <a:lumOff val="40000"/>
          </a:schemeClr>
        </a:solidFill>
      </dgm:spPr>
      <dgm:t>
        <a:bodyPr/>
        <a:lstStyle/>
        <a:p>
          <a:r>
            <a:rPr lang="es-ES" sz="1600" b="0" dirty="0">
              <a:solidFill>
                <a:schemeClr val="tx1"/>
              </a:solidFill>
              <a:effectLst>
                <a:outerShdw blurRad="50800" dist="38100" dir="2700000" algn="tl" rotWithShape="0">
                  <a:prstClr val="black"/>
                </a:outerShdw>
              </a:effectLst>
            </a:rPr>
            <a:t>Abril</a:t>
          </a:r>
        </a:p>
      </dgm:t>
    </dgm:pt>
    <dgm:pt modelId="{3963D9F3-494A-45DC-B7D7-9AC26A086DDD}" type="parTrans" cxnId="{C6D74A0C-0945-4470-817E-5E76DD0181FD}">
      <dgm:prSet/>
      <dgm:spPr/>
      <dgm:t>
        <a:bodyPr/>
        <a:lstStyle/>
        <a:p>
          <a:endParaRPr lang="es-ES" sz="1200"/>
        </a:p>
      </dgm:t>
    </dgm:pt>
    <dgm:pt modelId="{75F3184F-605D-44DF-954D-DB2272C52307}" type="sibTrans" cxnId="{C6D74A0C-0945-4470-817E-5E76DD0181FD}">
      <dgm:prSet/>
      <dgm:spPr/>
      <dgm:t>
        <a:bodyPr/>
        <a:lstStyle/>
        <a:p>
          <a:endParaRPr lang="es-ES" sz="1200"/>
        </a:p>
      </dgm:t>
    </dgm:pt>
    <dgm:pt modelId="{804C4881-A014-4A64-A003-096D15CD70A1}">
      <dgm:prSet phldrT="[Texto]" custT="1"/>
      <dgm:spPr>
        <a:solidFill>
          <a:schemeClr val="accent1">
            <a:lumMod val="40000"/>
            <a:lumOff val="60000"/>
          </a:schemeClr>
        </a:solidFill>
      </dgm:spPr>
      <dgm:t>
        <a:bodyPr/>
        <a:lstStyle/>
        <a:p>
          <a:r>
            <a:rPr lang="es-ES" sz="1400" b="0" dirty="0">
              <a:solidFill>
                <a:schemeClr val="tx1"/>
              </a:solidFill>
              <a:effectLst>
                <a:outerShdw blurRad="50800" dist="38100" dir="2700000" algn="tl" rotWithShape="0">
                  <a:prstClr val="black"/>
                </a:outerShdw>
              </a:effectLst>
              <a:sym typeface="Arial"/>
            </a:rPr>
            <a:t>Marzo</a:t>
          </a:r>
        </a:p>
      </dgm:t>
    </dgm:pt>
    <dgm:pt modelId="{1425D815-A960-4609-9037-62A2F176A96F}" type="sibTrans" cxnId="{D20A862B-2C67-442B-B923-6461CAD7A5F6}">
      <dgm:prSet/>
      <dgm:spPr/>
      <dgm:t>
        <a:bodyPr/>
        <a:lstStyle/>
        <a:p>
          <a:endParaRPr lang="es-ES" sz="1200"/>
        </a:p>
      </dgm:t>
    </dgm:pt>
    <dgm:pt modelId="{D106C192-3CAA-4324-9D28-E77FB4E6DE0B}" type="parTrans" cxnId="{D20A862B-2C67-442B-B923-6461CAD7A5F6}">
      <dgm:prSet/>
      <dgm:spPr/>
      <dgm:t>
        <a:bodyPr/>
        <a:lstStyle/>
        <a:p>
          <a:endParaRPr lang="es-ES" sz="1200"/>
        </a:p>
      </dgm:t>
    </dgm:pt>
    <dgm:pt modelId="{DA032015-201F-4336-8705-26902CBA74EA}" type="pres">
      <dgm:prSet presAssocID="{B2247B7A-A34A-476A-A6DD-6DAB048E7EA2}" presName="Name0" presStyleCnt="0">
        <dgm:presLayoutVars>
          <dgm:dir/>
          <dgm:animLvl val="lvl"/>
          <dgm:resizeHandles val="exact"/>
        </dgm:presLayoutVars>
      </dgm:prSet>
      <dgm:spPr/>
    </dgm:pt>
    <dgm:pt modelId="{0A860837-53ED-4338-8691-6DDE35E0311C}" type="pres">
      <dgm:prSet presAssocID="{804C4881-A014-4A64-A003-096D15CD70A1}" presName="parTxOnly" presStyleLbl="node1" presStyleIdx="0" presStyleCnt="2" custScaleX="74305" custScaleY="83305" custLinFactX="-55348" custLinFactNeighborX="-100000" custLinFactNeighborY="10746">
        <dgm:presLayoutVars>
          <dgm:chMax val="0"/>
          <dgm:chPref val="0"/>
          <dgm:bulletEnabled val="1"/>
        </dgm:presLayoutVars>
      </dgm:prSet>
      <dgm:spPr/>
    </dgm:pt>
    <dgm:pt modelId="{6A3E23A9-519B-418A-8682-F89AAF380D81}" type="pres">
      <dgm:prSet presAssocID="{1425D815-A960-4609-9037-62A2F176A96F}" presName="parTxOnlySpace" presStyleCnt="0"/>
      <dgm:spPr/>
    </dgm:pt>
    <dgm:pt modelId="{468E8B74-18EC-4A4D-9639-6E4850AF4474}" type="pres">
      <dgm:prSet presAssocID="{BBF014AF-67CE-4974-B3B7-F111CB7BD2B5}" presName="parTxOnly" presStyleLbl="node1" presStyleIdx="1" presStyleCnt="2" custScaleX="82944" custScaleY="87427" custLinFactNeighborX="-6513" custLinFactNeighborY="6772">
        <dgm:presLayoutVars>
          <dgm:chMax val="0"/>
          <dgm:chPref val="0"/>
          <dgm:bulletEnabled val="1"/>
        </dgm:presLayoutVars>
      </dgm:prSet>
      <dgm:spPr/>
    </dgm:pt>
  </dgm:ptLst>
  <dgm:cxnLst>
    <dgm:cxn modelId="{C6D74A0C-0945-4470-817E-5E76DD0181FD}" srcId="{B2247B7A-A34A-476A-A6DD-6DAB048E7EA2}" destId="{BBF014AF-67CE-4974-B3B7-F111CB7BD2B5}" srcOrd="1" destOrd="0" parTransId="{3963D9F3-494A-45DC-B7D7-9AC26A086DDD}" sibTransId="{75F3184F-605D-44DF-954D-DB2272C52307}"/>
    <dgm:cxn modelId="{8B7F5A2B-88CD-4B93-8AE1-6D226A843208}" type="presOf" srcId="{B2247B7A-A34A-476A-A6DD-6DAB048E7EA2}" destId="{DA032015-201F-4336-8705-26902CBA74EA}" srcOrd="0" destOrd="0" presId="urn:microsoft.com/office/officeart/2005/8/layout/chevron1"/>
    <dgm:cxn modelId="{D20A862B-2C67-442B-B923-6461CAD7A5F6}" srcId="{B2247B7A-A34A-476A-A6DD-6DAB048E7EA2}" destId="{804C4881-A014-4A64-A003-096D15CD70A1}" srcOrd="0" destOrd="0" parTransId="{D106C192-3CAA-4324-9D28-E77FB4E6DE0B}" sibTransId="{1425D815-A960-4609-9037-62A2F176A96F}"/>
    <dgm:cxn modelId="{9C362D3B-AE1B-4331-BD0A-29F620FD5432}" type="presOf" srcId="{BBF014AF-67CE-4974-B3B7-F111CB7BD2B5}" destId="{468E8B74-18EC-4A4D-9639-6E4850AF4474}" srcOrd="0" destOrd="0" presId="urn:microsoft.com/office/officeart/2005/8/layout/chevron1"/>
    <dgm:cxn modelId="{F7B5F0E4-852E-4C3D-BE32-FB7358E6D0E4}" type="presOf" srcId="{804C4881-A014-4A64-A003-096D15CD70A1}" destId="{0A860837-53ED-4338-8691-6DDE35E0311C}" srcOrd="0" destOrd="0" presId="urn:microsoft.com/office/officeart/2005/8/layout/chevron1"/>
    <dgm:cxn modelId="{A9FDDD3D-D72C-43CB-875F-181B819DD417}" type="presParOf" srcId="{DA032015-201F-4336-8705-26902CBA74EA}" destId="{0A860837-53ED-4338-8691-6DDE35E0311C}" srcOrd="0" destOrd="0" presId="urn:microsoft.com/office/officeart/2005/8/layout/chevron1"/>
    <dgm:cxn modelId="{91FD7278-02EC-4BFF-9135-CF7B446395CC}" type="presParOf" srcId="{DA032015-201F-4336-8705-26902CBA74EA}" destId="{6A3E23A9-519B-418A-8682-F89AAF380D81}" srcOrd="1" destOrd="0" presId="urn:microsoft.com/office/officeart/2005/8/layout/chevron1"/>
    <dgm:cxn modelId="{9F0B83BA-82F0-4B1F-B140-17CD50C24C28}" type="presParOf" srcId="{DA032015-201F-4336-8705-26902CBA74EA}" destId="{468E8B74-18EC-4A4D-9639-6E4850AF4474}" srcOrd="2"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247B7A-A34A-476A-A6DD-6DAB048E7EA2}" type="doc">
      <dgm:prSet loTypeId="urn:microsoft.com/office/officeart/2005/8/layout/chevron1" loCatId="process" qsTypeId="urn:microsoft.com/office/officeart/2005/8/quickstyle/simple1" qsCatId="simple" csTypeId="urn:microsoft.com/office/officeart/2005/8/colors/accent1_2" csCatId="accent1" phldr="1"/>
      <dgm:spPr/>
    </dgm:pt>
    <dgm:pt modelId="{804C4881-A014-4A64-A003-096D15CD70A1}">
      <dgm:prSet phldrT="[Texto]"/>
      <dgm:spPr>
        <a:solidFill>
          <a:schemeClr val="accent4"/>
        </a:solidFill>
      </dgm:spPr>
      <dgm:t>
        <a:bodyPr/>
        <a:lstStyle/>
        <a:p>
          <a:r>
            <a:rPr lang="es-ES" b="0" dirty="0">
              <a:solidFill>
                <a:schemeClr val="tx1"/>
              </a:solidFill>
              <a:effectLst>
                <a:outerShdw blurRad="50800" dist="38100" dir="2700000" algn="tl" rotWithShape="0">
                  <a:prstClr val="black"/>
                </a:outerShdw>
              </a:effectLst>
            </a:rPr>
            <a:t>Mayo</a:t>
          </a:r>
        </a:p>
      </dgm:t>
    </dgm:pt>
    <dgm:pt modelId="{D106C192-3CAA-4324-9D28-E77FB4E6DE0B}" type="parTrans" cxnId="{D20A862B-2C67-442B-B923-6461CAD7A5F6}">
      <dgm:prSet/>
      <dgm:spPr/>
      <dgm:t>
        <a:bodyPr/>
        <a:lstStyle/>
        <a:p>
          <a:endParaRPr lang="es-ES"/>
        </a:p>
      </dgm:t>
    </dgm:pt>
    <dgm:pt modelId="{1425D815-A960-4609-9037-62A2F176A96F}" type="sibTrans" cxnId="{D20A862B-2C67-442B-B923-6461CAD7A5F6}">
      <dgm:prSet/>
      <dgm:spPr/>
      <dgm:t>
        <a:bodyPr/>
        <a:lstStyle/>
        <a:p>
          <a:endParaRPr lang="es-ES"/>
        </a:p>
      </dgm:t>
    </dgm:pt>
    <dgm:pt modelId="{EC76EA87-2FB3-4AFD-80C8-B041C7897E82}">
      <dgm:prSet phldrT="[Texto]" custT="1"/>
      <dgm:spPr>
        <a:solidFill>
          <a:schemeClr val="accent1">
            <a:lumMod val="60000"/>
            <a:lumOff val="40000"/>
          </a:schemeClr>
        </a:solidFill>
      </dgm:spPr>
      <dgm:t>
        <a:bodyPr/>
        <a:lstStyle/>
        <a:p>
          <a:r>
            <a:rPr lang="es-ES" sz="1200" b="1" dirty="0">
              <a:solidFill>
                <a:schemeClr val="tx1"/>
              </a:solidFill>
            </a:rPr>
            <a:t>Junio</a:t>
          </a:r>
        </a:p>
      </dgm:t>
    </dgm:pt>
    <dgm:pt modelId="{B9DA8EB1-57F6-4233-80E8-DB0D5E89D0CC}" type="parTrans" cxnId="{E0FB9193-5B6B-47B1-8509-C37A566C23A8}">
      <dgm:prSet/>
      <dgm:spPr/>
      <dgm:t>
        <a:bodyPr/>
        <a:lstStyle/>
        <a:p>
          <a:endParaRPr lang="es-ES"/>
        </a:p>
      </dgm:t>
    </dgm:pt>
    <dgm:pt modelId="{AC703CCD-AE99-4C0C-953E-E4131B8D82BB}" type="sibTrans" cxnId="{E0FB9193-5B6B-47B1-8509-C37A566C23A8}">
      <dgm:prSet/>
      <dgm:spPr/>
      <dgm:t>
        <a:bodyPr/>
        <a:lstStyle/>
        <a:p>
          <a:endParaRPr lang="es-ES"/>
        </a:p>
      </dgm:t>
    </dgm:pt>
    <dgm:pt modelId="{BBF014AF-67CE-4974-B3B7-F111CB7BD2B5}">
      <dgm:prSet phldrT="[Texto]" custT="1"/>
      <dgm:spPr>
        <a:solidFill>
          <a:schemeClr val="bg1">
            <a:lumMod val="75000"/>
          </a:schemeClr>
        </a:solidFill>
      </dgm:spPr>
      <dgm:t>
        <a:bodyPr/>
        <a:lstStyle/>
        <a:p>
          <a:r>
            <a:rPr lang="es-ES" sz="1200" b="0" dirty="0">
              <a:solidFill>
                <a:schemeClr val="tx1"/>
              </a:solidFill>
              <a:effectLst>
                <a:outerShdw blurRad="50800" dist="38100" dir="2700000" algn="tl" rotWithShape="0">
                  <a:prstClr val="black"/>
                </a:outerShdw>
              </a:effectLst>
            </a:rPr>
            <a:t>Julio</a:t>
          </a:r>
        </a:p>
      </dgm:t>
    </dgm:pt>
    <dgm:pt modelId="{3963D9F3-494A-45DC-B7D7-9AC26A086DDD}" type="parTrans" cxnId="{C6D74A0C-0945-4470-817E-5E76DD0181FD}">
      <dgm:prSet/>
      <dgm:spPr/>
      <dgm:t>
        <a:bodyPr/>
        <a:lstStyle/>
        <a:p>
          <a:endParaRPr lang="es-ES"/>
        </a:p>
      </dgm:t>
    </dgm:pt>
    <dgm:pt modelId="{75F3184F-605D-44DF-954D-DB2272C52307}" type="sibTrans" cxnId="{C6D74A0C-0945-4470-817E-5E76DD0181FD}">
      <dgm:prSet/>
      <dgm:spPr/>
      <dgm:t>
        <a:bodyPr/>
        <a:lstStyle/>
        <a:p>
          <a:endParaRPr lang="es-ES"/>
        </a:p>
      </dgm:t>
    </dgm:pt>
    <dgm:pt modelId="{3CC26264-3774-4CCE-BA2D-7B8F48704938}">
      <dgm:prSet phldrT="[Texto]"/>
      <dgm:spPr>
        <a:solidFill>
          <a:schemeClr val="bg2">
            <a:lumMod val="75000"/>
          </a:schemeClr>
        </a:solidFill>
      </dgm:spPr>
      <dgm:t>
        <a:bodyPr/>
        <a:lstStyle/>
        <a:p>
          <a:r>
            <a:rPr lang="es-ES" b="0" dirty="0">
              <a:solidFill>
                <a:schemeClr val="tx1"/>
              </a:solidFill>
              <a:effectLst>
                <a:outerShdw blurRad="50800" dist="38100" dir="2700000" algn="tl" rotWithShape="0">
                  <a:prstClr val="black"/>
                </a:outerShdw>
              </a:effectLst>
            </a:rPr>
            <a:t>Agosto</a:t>
          </a:r>
        </a:p>
      </dgm:t>
    </dgm:pt>
    <dgm:pt modelId="{9998C3BA-31DE-4437-A6E7-A623CFF21F8A}" type="parTrans" cxnId="{B403DC5E-8F18-4008-8956-B5DC909FC0EA}">
      <dgm:prSet/>
      <dgm:spPr/>
      <dgm:t>
        <a:bodyPr/>
        <a:lstStyle/>
        <a:p>
          <a:endParaRPr lang="es-MX"/>
        </a:p>
      </dgm:t>
    </dgm:pt>
    <dgm:pt modelId="{8954F281-2D0E-4489-B936-57024A229843}" type="sibTrans" cxnId="{B403DC5E-8F18-4008-8956-B5DC909FC0EA}">
      <dgm:prSet/>
      <dgm:spPr/>
      <dgm:t>
        <a:bodyPr/>
        <a:lstStyle/>
        <a:p>
          <a:endParaRPr lang="es-MX"/>
        </a:p>
      </dgm:t>
    </dgm:pt>
    <dgm:pt modelId="{FFC2D757-A641-46F8-A892-7F938065AD03}">
      <dgm:prSet phldrT="[Texto]"/>
      <dgm:spPr>
        <a:solidFill>
          <a:schemeClr val="accent4"/>
        </a:solidFill>
      </dgm:spPr>
      <dgm:t>
        <a:bodyPr/>
        <a:lstStyle/>
        <a:p>
          <a:r>
            <a:rPr lang="es-ES" b="0" dirty="0">
              <a:solidFill>
                <a:schemeClr val="tx1"/>
              </a:solidFill>
              <a:effectLst>
                <a:outerShdw blurRad="50800" dist="38100" dir="2700000" algn="tl" rotWithShape="0">
                  <a:prstClr val="black"/>
                </a:outerShdw>
              </a:effectLst>
            </a:rPr>
            <a:t>Septiembre</a:t>
          </a:r>
        </a:p>
      </dgm:t>
    </dgm:pt>
    <dgm:pt modelId="{695653DB-6EC5-4CC3-A629-A86E0052129C}" type="parTrans" cxnId="{3F1E297D-D126-45F2-A8A5-C5335F19F678}">
      <dgm:prSet/>
      <dgm:spPr/>
      <dgm:t>
        <a:bodyPr/>
        <a:lstStyle/>
        <a:p>
          <a:endParaRPr lang="es-MX"/>
        </a:p>
      </dgm:t>
    </dgm:pt>
    <dgm:pt modelId="{C1E27224-6D27-4ADE-9FFC-5E67A6AEB133}" type="sibTrans" cxnId="{3F1E297D-D126-45F2-A8A5-C5335F19F678}">
      <dgm:prSet/>
      <dgm:spPr/>
      <dgm:t>
        <a:bodyPr/>
        <a:lstStyle/>
        <a:p>
          <a:endParaRPr lang="es-MX"/>
        </a:p>
      </dgm:t>
    </dgm:pt>
    <dgm:pt modelId="{6B0BDC96-FF44-4F26-8AEB-DBC55A953EDE}">
      <dgm:prSet phldrT="[Texto]"/>
      <dgm:spPr>
        <a:solidFill>
          <a:schemeClr val="bg2">
            <a:lumMod val="75000"/>
          </a:schemeClr>
        </a:solidFill>
      </dgm:spPr>
      <dgm:t>
        <a:bodyPr/>
        <a:lstStyle/>
        <a:p>
          <a:r>
            <a:rPr lang="es-ES" b="0" dirty="0">
              <a:solidFill>
                <a:schemeClr val="tx1"/>
              </a:solidFill>
              <a:effectLst>
                <a:outerShdw blurRad="50800" dist="38100" dir="2700000" algn="tl" rotWithShape="0">
                  <a:prstClr val="black"/>
                </a:outerShdw>
              </a:effectLst>
            </a:rPr>
            <a:t>Octubre</a:t>
          </a:r>
        </a:p>
      </dgm:t>
    </dgm:pt>
    <dgm:pt modelId="{085BF9C4-859E-468E-84BD-787BAB5DF131}" type="parTrans" cxnId="{927BAF52-2231-4AEB-976E-C57D30270E48}">
      <dgm:prSet/>
      <dgm:spPr/>
      <dgm:t>
        <a:bodyPr/>
        <a:lstStyle/>
        <a:p>
          <a:endParaRPr lang="es-MX"/>
        </a:p>
      </dgm:t>
    </dgm:pt>
    <dgm:pt modelId="{D3E75D51-2F79-4499-BE60-35DEDE57F455}" type="sibTrans" cxnId="{927BAF52-2231-4AEB-976E-C57D30270E48}">
      <dgm:prSet/>
      <dgm:spPr/>
      <dgm:t>
        <a:bodyPr/>
        <a:lstStyle/>
        <a:p>
          <a:endParaRPr lang="es-MX"/>
        </a:p>
      </dgm:t>
    </dgm:pt>
    <dgm:pt modelId="{DA032015-201F-4336-8705-26902CBA74EA}" type="pres">
      <dgm:prSet presAssocID="{B2247B7A-A34A-476A-A6DD-6DAB048E7EA2}" presName="Name0" presStyleCnt="0">
        <dgm:presLayoutVars>
          <dgm:dir/>
          <dgm:animLvl val="lvl"/>
          <dgm:resizeHandles val="exact"/>
        </dgm:presLayoutVars>
      </dgm:prSet>
      <dgm:spPr/>
    </dgm:pt>
    <dgm:pt modelId="{0A860837-53ED-4338-8691-6DDE35E0311C}" type="pres">
      <dgm:prSet presAssocID="{804C4881-A014-4A64-A003-096D15CD70A1}" presName="parTxOnly" presStyleLbl="node1" presStyleIdx="0" presStyleCnt="6" custLinFactNeighborX="8910">
        <dgm:presLayoutVars>
          <dgm:chMax val="0"/>
          <dgm:chPref val="0"/>
          <dgm:bulletEnabled val="1"/>
        </dgm:presLayoutVars>
      </dgm:prSet>
      <dgm:spPr/>
    </dgm:pt>
    <dgm:pt modelId="{6A3E23A9-519B-418A-8682-F89AAF380D81}" type="pres">
      <dgm:prSet presAssocID="{1425D815-A960-4609-9037-62A2F176A96F}" presName="parTxOnlySpace" presStyleCnt="0"/>
      <dgm:spPr/>
    </dgm:pt>
    <dgm:pt modelId="{31EC00D2-31DE-4796-8053-8BA331F1FBC5}" type="pres">
      <dgm:prSet presAssocID="{EC76EA87-2FB3-4AFD-80C8-B041C7897E82}" presName="parTxOnly" presStyleLbl="node1" presStyleIdx="1" presStyleCnt="6">
        <dgm:presLayoutVars>
          <dgm:chMax val="0"/>
          <dgm:chPref val="0"/>
          <dgm:bulletEnabled val="1"/>
        </dgm:presLayoutVars>
      </dgm:prSet>
      <dgm:spPr/>
    </dgm:pt>
    <dgm:pt modelId="{9764A27D-BF85-4B9F-979D-ED1603F3B122}" type="pres">
      <dgm:prSet presAssocID="{AC703CCD-AE99-4C0C-953E-E4131B8D82BB}" presName="parTxOnlySpace" presStyleCnt="0"/>
      <dgm:spPr/>
    </dgm:pt>
    <dgm:pt modelId="{468E8B74-18EC-4A4D-9639-6E4850AF4474}" type="pres">
      <dgm:prSet presAssocID="{BBF014AF-67CE-4974-B3B7-F111CB7BD2B5}" presName="parTxOnly" presStyleLbl="node1" presStyleIdx="2" presStyleCnt="6">
        <dgm:presLayoutVars>
          <dgm:chMax val="0"/>
          <dgm:chPref val="0"/>
          <dgm:bulletEnabled val="1"/>
        </dgm:presLayoutVars>
      </dgm:prSet>
      <dgm:spPr/>
    </dgm:pt>
    <dgm:pt modelId="{15307301-D157-47D8-B1E6-5170D316F1E7}" type="pres">
      <dgm:prSet presAssocID="{75F3184F-605D-44DF-954D-DB2272C52307}" presName="parTxOnlySpace" presStyleCnt="0"/>
      <dgm:spPr/>
    </dgm:pt>
    <dgm:pt modelId="{56E23035-7E60-428D-9E13-0BAE78671332}" type="pres">
      <dgm:prSet presAssocID="{3CC26264-3774-4CCE-BA2D-7B8F48704938}" presName="parTxOnly" presStyleLbl="node1" presStyleIdx="3" presStyleCnt="6">
        <dgm:presLayoutVars>
          <dgm:chMax val="0"/>
          <dgm:chPref val="0"/>
          <dgm:bulletEnabled val="1"/>
        </dgm:presLayoutVars>
      </dgm:prSet>
      <dgm:spPr/>
    </dgm:pt>
    <dgm:pt modelId="{C12F6BA0-AD1F-46A3-8934-8E4224A7CC0A}" type="pres">
      <dgm:prSet presAssocID="{8954F281-2D0E-4489-B936-57024A229843}" presName="parTxOnlySpace" presStyleCnt="0"/>
      <dgm:spPr/>
    </dgm:pt>
    <dgm:pt modelId="{BD1F2A9F-430F-41C4-9E00-EFC344A15CD5}" type="pres">
      <dgm:prSet presAssocID="{FFC2D757-A641-46F8-A892-7F938065AD03}" presName="parTxOnly" presStyleLbl="node1" presStyleIdx="4" presStyleCnt="6">
        <dgm:presLayoutVars>
          <dgm:chMax val="0"/>
          <dgm:chPref val="0"/>
          <dgm:bulletEnabled val="1"/>
        </dgm:presLayoutVars>
      </dgm:prSet>
      <dgm:spPr/>
    </dgm:pt>
    <dgm:pt modelId="{BA144E3A-4B4F-45C6-A088-86B66A9E5A57}" type="pres">
      <dgm:prSet presAssocID="{C1E27224-6D27-4ADE-9FFC-5E67A6AEB133}" presName="parTxOnlySpace" presStyleCnt="0"/>
      <dgm:spPr/>
    </dgm:pt>
    <dgm:pt modelId="{7DA6A957-B5FE-4852-A8A3-6119F43FEB60}" type="pres">
      <dgm:prSet presAssocID="{6B0BDC96-FF44-4F26-8AEB-DBC55A953EDE}" presName="parTxOnly" presStyleLbl="node1" presStyleIdx="5" presStyleCnt="6">
        <dgm:presLayoutVars>
          <dgm:chMax val="0"/>
          <dgm:chPref val="0"/>
          <dgm:bulletEnabled val="1"/>
        </dgm:presLayoutVars>
      </dgm:prSet>
      <dgm:spPr/>
    </dgm:pt>
  </dgm:ptLst>
  <dgm:cxnLst>
    <dgm:cxn modelId="{C6D74A0C-0945-4470-817E-5E76DD0181FD}" srcId="{B2247B7A-A34A-476A-A6DD-6DAB048E7EA2}" destId="{BBF014AF-67CE-4974-B3B7-F111CB7BD2B5}" srcOrd="2" destOrd="0" parTransId="{3963D9F3-494A-45DC-B7D7-9AC26A086DDD}" sibTransId="{75F3184F-605D-44DF-954D-DB2272C52307}"/>
    <dgm:cxn modelId="{C44DDE20-AD9A-4DA1-8030-C3B22776AC5A}" type="presOf" srcId="{B2247B7A-A34A-476A-A6DD-6DAB048E7EA2}" destId="{DA032015-201F-4336-8705-26902CBA74EA}" srcOrd="0" destOrd="0" presId="urn:microsoft.com/office/officeart/2005/8/layout/chevron1"/>
    <dgm:cxn modelId="{D20A862B-2C67-442B-B923-6461CAD7A5F6}" srcId="{B2247B7A-A34A-476A-A6DD-6DAB048E7EA2}" destId="{804C4881-A014-4A64-A003-096D15CD70A1}" srcOrd="0" destOrd="0" parTransId="{D106C192-3CAA-4324-9D28-E77FB4E6DE0B}" sibTransId="{1425D815-A960-4609-9037-62A2F176A96F}"/>
    <dgm:cxn modelId="{B403DC5E-8F18-4008-8956-B5DC909FC0EA}" srcId="{B2247B7A-A34A-476A-A6DD-6DAB048E7EA2}" destId="{3CC26264-3774-4CCE-BA2D-7B8F48704938}" srcOrd="3" destOrd="0" parTransId="{9998C3BA-31DE-4437-A6E7-A623CFF21F8A}" sibTransId="{8954F281-2D0E-4489-B936-57024A229843}"/>
    <dgm:cxn modelId="{927BAF52-2231-4AEB-976E-C57D30270E48}" srcId="{B2247B7A-A34A-476A-A6DD-6DAB048E7EA2}" destId="{6B0BDC96-FF44-4F26-8AEB-DBC55A953EDE}" srcOrd="5" destOrd="0" parTransId="{085BF9C4-859E-468E-84BD-787BAB5DF131}" sibTransId="{D3E75D51-2F79-4499-BE60-35DEDE57F455}"/>
    <dgm:cxn modelId="{3F1E297D-D126-45F2-A8A5-C5335F19F678}" srcId="{B2247B7A-A34A-476A-A6DD-6DAB048E7EA2}" destId="{FFC2D757-A641-46F8-A892-7F938065AD03}" srcOrd="4" destOrd="0" parTransId="{695653DB-6EC5-4CC3-A629-A86E0052129C}" sibTransId="{C1E27224-6D27-4ADE-9FFC-5E67A6AEB133}"/>
    <dgm:cxn modelId="{E0FB9193-5B6B-47B1-8509-C37A566C23A8}" srcId="{B2247B7A-A34A-476A-A6DD-6DAB048E7EA2}" destId="{EC76EA87-2FB3-4AFD-80C8-B041C7897E82}" srcOrd="1" destOrd="0" parTransId="{B9DA8EB1-57F6-4233-80E8-DB0D5E89D0CC}" sibTransId="{AC703CCD-AE99-4C0C-953E-E4131B8D82BB}"/>
    <dgm:cxn modelId="{51A1E497-3205-4A69-87A8-C87801D8D931}" type="presOf" srcId="{3CC26264-3774-4CCE-BA2D-7B8F48704938}" destId="{56E23035-7E60-428D-9E13-0BAE78671332}" srcOrd="0" destOrd="0" presId="urn:microsoft.com/office/officeart/2005/8/layout/chevron1"/>
    <dgm:cxn modelId="{5FA2CFA2-FE62-429A-8433-4BE4E06301E0}" type="presOf" srcId="{BBF014AF-67CE-4974-B3B7-F111CB7BD2B5}" destId="{468E8B74-18EC-4A4D-9639-6E4850AF4474}" srcOrd="0" destOrd="0" presId="urn:microsoft.com/office/officeart/2005/8/layout/chevron1"/>
    <dgm:cxn modelId="{11B753AA-6ACB-4905-9DF3-3D2E16D4AAC8}" type="presOf" srcId="{FFC2D757-A641-46F8-A892-7F938065AD03}" destId="{BD1F2A9F-430F-41C4-9E00-EFC344A15CD5}" srcOrd="0" destOrd="0" presId="urn:microsoft.com/office/officeart/2005/8/layout/chevron1"/>
    <dgm:cxn modelId="{0C3891D2-398C-4A17-BDEF-8BEC71777FCD}" type="presOf" srcId="{EC76EA87-2FB3-4AFD-80C8-B041C7897E82}" destId="{31EC00D2-31DE-4796-8053-8BA331F1FBC5}" srcOrd="0" destOrd="0" presId="urn:microsoft.com/office/officeart/2005/8/layout/chevron1"/>
    <dgm:cxn modelId="{5E2A85D3-A952-4FC3-AE19-164A5C20DE96}" type="presOf" srcId="{6B0BDC96-FF44-4F26-8AEB-DBC55A953EDE}" destId="{7DA6A957-B5FE-4852-A8A3-6119F43FEB60}" srcOrd="0" destOrd="0" presId="urn:microsoft.com/office/officeart/2005/8/layout/chevron1"/>
    <dgm:cxn modelId="{0B9B96F1-7B9D-4DE6-A0FA-10F9D1CAE879}" type="presOf" srcId="{804C4881-A014-4A64-A003-096D15CD70A1}" destId="{0A860837-53ED-4338-8691-6DDE35E0311C}" srcOrd="0" destOrd="0" presId="urn:microsoft.com/office/officeart/2005/8/layout/chevron1"/>
    <dgm:cxn modelId="{5A1AEF32-983E-4987-A991-6C989B230D08}" type="presParOf" srcId="{DA032015-201F-4336-8705-26902CBA74EA}" destId="{0A860837-53ED-4338-8691-6DDE35E0311C}" srcOrd="0" destOrd="0" presId="urn:microsoft.com/office/officeart/2005/8/layout/chevron1"/>
    <dgm:cxn modelId="{E203437C-EBAD-4A62-BCE7-F98F5D6FDE7F}" type="presParOf" srcId="{DA032015-201F-4336-8705-26902CBA74EA}" destId="{6A3E23A9-519B-418A-8682-F89AAF380D81}" srcOrd="1" destOrd="0" presId="urn:microsoft.com/office/officeart/2005/8/layout/chevron1"/>
    <dgm:cxn modelId="{67304DEF-C01C-4237-B0A2-08086D88A464}" type="presParOf" srcId="{DA032015-201F-4336-8705-26902CBA74EA}" destId="{31EC00D2-31DE-4796-8053-8BA331F1FBC5}" srcOrd="2" destOrd="0" presId="urn:microsoft.com/office/officeart/2005/8/layout/chevron1"/>
    <dgm:cxn modelId="{6BDD8364-1DD2-46F3-AA2D-2EE0D7A49503}" type="presParOf" srcId="{DA032015-201F-4336-8705-26902CBA74EA}" destId="{9764A27D-BF85-4B9F-979D-ED1603F3B122}" srcOrd="3" destOrd="0" presId="urn:microsoft.com/office/officeart/2005/8/layout/chevron1"/>
    <dgm:cxn modelId="{03B1C47B-CCA2-429C-BFB2-D79C22EE269C}" type="presParOf" srcId="{DA032015-201F-4336-8705-26902CBA74EA}" destId="{468E8B74-18EC-4A4D-9639-6E4850AF4474}" srcOrd="4" destOrd="0" presId="urn:microsoft.com/office/officeart/2005/8/layout/chevron1"/>
    <dgm:cxn modelId="{EFE3FA6B-AD41-4C62-90EE-6FF5B33D53FB}" type="presParOf" srcId="{DA032015-201F-4336-8705-26902CBA74EA}" destId="{15307301-D157-47D8-B1E6-5170D316F1E7}" srcOrd="5" destOrd="0" presId="urn:microsoft.com/office/officeart/2005/8/layout/chevron1"/>
    <dgm:cxn modelId="{E9AF5D6B-2C6A-4C1F-8044-4BAE6F84E397}" type="presParOf" srcId="{DA032015-201F-4336-8705-26902CBA74EA}" destId="{56E23035-7E60-428D-9E13-0BAE78671332}" srcOrd="6" destOrd="0" presId="urn:microsoft.com/office/officeart/2005/8/layout/chevron1"/>
    <dgm:cxn modelId="{583582C5-99BF-411D-86EF-990042252122}" type="presParOf" srcId="{DA032015-201F-4336-8705-26902CBA74EA}" destId="{C12F6BA0-AD1F-46A3-8934-8E4224A7CC0A}" srcOrd="7" destOrd="0" presId="urn:microsoft.com/office/officeart/2005/8/layout/chevron1"/>
    <dgm:cxn modelId="{33B0D6BA-7721-4DF3-88CC-B319940A389D}" type="presParOf" srcId="{DA032015-201F-4336-8705-26902CBA74EA}" destId="{BD1F2A9F-430F-41C4-9E00-EFC344A15CD5}" srcOrd="8" destOrd="0" presId="urn:microsoft.com/office/officeart/2005/8/layout/chevron1"/>
    <dgm:cxn modelId="{76720DDB-5329-4EB5-BF13-74CA1C3E9F74}" type="presParOf" srcId="{DA032015-201F-4336-8705-26902CBA74EA}" destId="{BA144E3A-4B4F-45C6-A088-86B66A9E5A57}" srcOrd="9" destOrd="0" presId="urn:microsoft.com/office/officeart/2005/8/layout/chevron1"/>
    <dgm:cxn modelId="{2AC1AB9A-9056-4E07-B3E4-D23CB91CACA3}" type="presParOf" srcId="{DA032015-201F-4336-8705-26902CBA74EA}" destId="{7DA6A957-B5FE-4852-A8A3-6119F43FEB60}" srcOrd="10"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247B7A-A34A-476A-A6DD-6DAB048E7EA2}" type="doc">
      <dgm:prSet loTypeId="urn:microsoft.com/office/officeart/2005/8/layout/chevron1" loCatId="process" qsTypeId="urn:microsoft.com/office/officeart/2005/8/quickstyle/simple1" qsCatId="simple" csTypeId="urn:microsoft.com/office/officeart/2005/8/colors/accent1_2" csCatId="accent1" phldr="1"/>
      <dgm:spPr/>
    </dgm:pt>
    <dgm:pt modelId="{804C4881-A014-4A64-A003-096D15CD70A1}">
      <dgm:prSet phldrT="[Texto]" custT="1"/>
      <dgm:spPr>
        <a:solidFill>
          <a:schemeClr val="accent1">
            <a:lumMod val="40000"/>
            <a:lumOff val="60000"/>
          </a:schemeClr>
        </a:solidFill>
      </dgm:spPr>
      <dgm:t>
        <a:bodyPr/>
        <a:lstStyle/>
        <a:p>
          <a:r>
            <a:rPr lang="es-ES" sz="800" b="0" dirty="0">
              <a:solidFill>
                <a:schemeClr val="tx1"/>
              </a:solidFill>
              <a:effectLst>
                <a:outerShdw blurRad="50800" dist="38100" dir="2700000" algn="tl" rotWithShape="0">
                  <a:prstClr val="black"/>
                </a:outerShdw>
              </a:effectLst>
            </a:rPr>
            <a:t>Noviembre</a:t>
          </a:r>
        </a:p>
      </dgm:t>
    </dgm:pt>
    <dgm:pt modelId="{D106C192-3CAA-4324-9D28-E77FB4E6DE0B}" type="parTrans" cxnId="{D20A862B-2C67-442B-B923-6461CAD7A5F6}">
      <dgm:prSet/>
      <dgm:spPr/>
      <dgm:t>
        <a:bodyPr/>
        <a:lstStyle/>
        <a:p>
          <a:endParaRPr lang="es-ES"/>
        </a:p>
      </dgm:t>
    </dgm:pt>
    <dgm:pt modelId="{1425D815-A960-4609-9037-62A2F176A96F}" type="sibTrans" cxnId="{D20A862B-2C67-442B-B923-6461CAD7A5F6}">
      <dgm:prSet/>
      <dgm:spPr/>
      <dgm:t>
        <a:bodyPr/>
        <a:lstStyle/>
        <a:p>
          <a:endParaRPr lang="es-ES"/>
        </a:p>
      </dgm:t>
    </dgm:pt>
    <dgm:pt modelId="{EC76EA87-2FB3-4AFD-80C8-B041C7897E82}">
      <dgm:prSet phldrT="[Texto]"/>
      <dgm:spPr>
        <a:solidFill>
          <a:schemeClr val="tx2">
            <a:lumMod val="60000"/>
            <a:lumOff val="40000"/>
          </a:schemeClr>
        </a:solidFill>
      </dgm:spPr>
      <dgm:t>
        <a:bodyPr/>
        <a:lstStyle/>
        <a:p>
          <a:r>
            <a:rPr lang="es-ES" b="1" dirty="0">
              <a:solidFill>
                <a:schemeClr val="tx1"/>
              </a:solidFill>
            </a:rPr>
            <a:t>Diciembre</a:t>
          </a:r>
        </a:p>
      </dgm:t>
    </dgm:pt>
    <dgm:pt modelId="{B9DA8EB1-57F6-4233-80E8-DB0D5E89D0CC}" type="parTrans" cxnId="{E0FB9193-5B6B-47B1-8509-C37A566C23A8}">
      <dgm:prSet/>
      <dgm:spPr/>
      <dgm:t>
        <a:bodyPr/>
        <a:lstStyle/>
        <a:p>
          <a:endParaRPr lang="es-ES"/>
        </a:p>
      </dgm:t>
    </dgm:pt>
    <dgm:pt modelId="{AC703CCD-AE99-4C0C-953E-E4131B8D82BB}" type="sibTrans" cxnId="{E0FB9193-5B6B-47B1-8509-C37A566C23A8}">
      <dgm:prSet/>
      <dgm:spPr/>
      <dgm:t>
        <a:bodyPr/>
        <a:lstStyle/>
        <a:p>
          <a:endParaRPr lang="es-ES"/>
        </a:p>
      </dgm:t>
    </dgm:pt>
    <dgm:pt modelId="{DA032015-201F-4336-8705-26902CBA74EA}" type="pres">
      <dgm:prSet presAssocID="{B2247B7A-A34A-476A-A6DD-6DAB048E7EA2}" presName="Name0" presStyleCnt="0">
        <dgm:presLayoutVars>
          <dgm:dir/>
          <dgm:animLvl val="lvl"/>
          <dgm:resizeHandles val="exact"/>
        </dgm:presLayoutVars>
      </dgm:prSet>
      <dgm:spPr/>
    </dgm:pt>
    <dgm:pt modelId="{0A860837-53ED-4338-8691-6DDE35E0311C}" type="pres">
      <dgm:prSet presAssocID="{804C4881-A014-4A64-A003-096D15CD70A1}" presName="parTxOnly" presStyleLbl="node1" presStyleIdx="0" presStyleCnt="2" custScaleY="117691" custLinFactX="-2026" custLinFactNeighborX="-100000" custLinFactNeighborY="-8530">
        <dgm:presLayoutVars>
          <dgm:chMax val="0"/>
          <dgm:chPref val="0"/>
          <dgm:bulletEnabled val="1"/>
        </dgm:presLayoutVars>
      </dgm:prSet>
      <dgm:spPr/>
    </dgm:pt>
    <dgm:pt modelId="{6A3E23A9-519B-418A-8682-F89AAF380D81}" type="pres">
      <dgm:prSet presAssocID="{1425D815-A960-4609-9037-62A2F176A96F}" presName="parTxOnlySpace" presStyleCnt="0"/>
      <dgm:spPr/>
    </dgm:pt>
    <dgm:pt modelId="{31EC00D2-31DE-4796-8053-8BA331F1FBC5}" type="pres">
      <dgm:prSet presAssocID="{EC76EA87-2FB3-4AFD-80C8-B041C7897E82}" presName="parTxOnly" presStyleLbl="node1" presStyleIdx="1" presStyleCnt="2" custScaleY="127518" custLinFactNeighborX="-58414" custLinFactNeighborY="-12456">
        <dgm:presLayoutVars>
          <dgm:chMax val="0"/>
          <dgm:chPref val="0"/>
          <dgm:bulletEnabled val="1"/>
        </dgm:presLayoutVars>
      </dgm:prSet>
      <dgm:spPr/>
    </dgm:pt>
  </dgm:ptLst>
  <dgm:cxnLst>
    <dgm:cxn modelId="{A95ADF1B-D34C-4B1D-9A1F-9C136D1A9436}" type="presOf" srcId="{804C4881-A014-4A64-A003-096D15CD70A1}" destId="{0A860837-53ED-4338-8691-6DDE35E0311C}" srcOrd="0" destOrd="0" presId="urn:microsoft.com/office/officeart/2005/8/layout/chevron1"/>
    <dgm:cxn modelId="{D20A862B-2C67-442B-B923-6461CAD7A5F6}" srcId="{B2247B7A-A34A-476A-A6DD-6DAB048E7EA2}" destId="{804C4881-A014-4A64-A003-096D15CD70A1}" srcOrd="0" destOrd="0" parTransId="{D106C192-3CAA-4324-9D28-E77FB4E6DE0B}" sibTransId="{1425D815-A960-4609-9037-62A2F176A96F}"/>
    <dgm:cxn modelId="{E0FB9193-5B6B-47B1-8509-C37A566C23A8}" srcId="{B2247B7A-A34A-476A-A6DD-6DAB048E7EA2}" destId="{EC76EA87-2FB3-4AFD-80C8-B041C7897E82}" srcOrd="1" destOrd="0" parTransId="{B9DA8EB1-57F6-4233-80E8-DB0D5E89D0CC}" sibTransId="{AC703CCD-AE99-4C0C-953E-E4131B8D82BB}"/>
    <dgm:cxn modelId="{EBD12AC5-580A-48E7-8230-1E2C12A9C113}" type="presOf" srcId="{B2247B7A-A34A-476A-A6DD-6DAB048E7EA2}" destId="{DA032015-201F-4336-8705-26902CBA74EA}" srcOrd="0" destOrd="0" presId="urn:microsoft.com/office/officeart/2005/8/layout/chevron1"/>
    <dgm:cxn modelId="{A18802D1-6C87-48FC-88BF-366278268C12}" type="presOf" srcId="{EC76EA87-2FB3-4AFD-80C8-B041C7897E82}" destId="{31EC00D2-31DE-4796-8053-8BA331F1FBC5}" srcOrd="0" destOrd="0" presId="urn:microsoft.com/office/officeart/2005/8/layout/chevron1"/>
    <dgm:cxn modelId="{9EB96C49-1A50-4037-9AE2-1D2861853DF2}" type="presParOf" srcId="{DA032015-201F-4336-8705-26902CBA74EA}" destId="{0A860837-53ED-4338-8691-6DDE35E0311C}" srcOrd="0" destOrd="0" presId="urn:microsoft.com/office/officeart/2005/8/layout/chevron1"/>
    <dgm:cxn modelId="{CB3AF87F-113C-4C10-AE07-01232AB2F2EB}" type="presParOf" srcId="{DA032015-201F-4336-8705-26902CBA74EA}" destId="{6A3E23A9-519B-418A-8682-F89AAF380D81}" srcOrd="1" destOrd="0" presId="urn:microsoft.com/office/officeart/2005/8/layout/chevron1"/>
    <dgm:cxn modelId="{E3F031D1-9318-420C-9344-48A041782647}" type="presParOf" srcId="{DA032015-201F-4336-8705-26902CBA74EA}" destId="{31EC00D2-31DE-4796-8053-8BA331F1FBC5}" srcOrd="2" destOrd="0" presId="urn:microsoft.com/office/officeart/2005/8/layout/chevron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60837-53ED-4338-8691-6DDE35E0311C}">
      <dsp:nvSpPr>
        <dsp:cNvPr id="0" name=""/>
        <dsp:cNvSpPr/>
      </dsp:nvSpPr>
      <dsp:spPr>
        <a:xfrm>
          <a:off x="0" y="1812939"/>
          <a:ext cx="1083859" cy="486055"/>
        </a:xfrm>
        <a:prstGeom prst="chevron">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S" sz="1400" b="0" kern="1200" dirty="0">
              <a:solidFill>
                <a:schemeClr val="tx1"/>
              </a:solidFill>
              <a:effectLst>
                <a:outerShdw blurRad="50800" dist="38100" dir="2700000" algn="tl" rotWithShape="0">
                  <a:prstClr val="black"/>
                </a:outerShdw>
              </a:effectLst>
              <a:sym typeface="Arial"/>
            </a:rPr>
            <a:t>Marzo</a:t>
          </a:r>
        </a:p>
      </dsp:txBody>
      <dsp:txXfrm>
        <a:off x="243028" y="1812939"/>
        <a:ext cx="597804" cy="486055"/>
      </dsp:txXfrm>
    </dsp:sp>
    <dsp:sp modelId="{468E8B74-18EC-4A4D-9639-6E4850AF4474}">
      <dsp:nvSpPr>
        <dsp:cNvPr id="0" name=""/>
        <dsp:cNvSpPr/>
      </dsp:nvSpPr>
      <dsp:spPr>
        <a:xfrm>
          <a:off x="929143" y="1777727"/>
          <a:ext cx="1209873" cy="510106"/>
        </a:xfrm>
        <a:prstGeom prst="chevron">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ES" sz="1600" b="0" kern="1200" dirty="0">
              <a:solidFill>
                <a:schemeClr val="tx1"/>
              </a:solidFill>
              <a:effectLst>
                <a:outerShdw blurRad="50800" dist="38100" dir="2700000" algn="tl" rotWithShape="0">
                  <a:prstClr val="black"/>
                </a:outerShdw>
              </a:effectLst>
            </a:rPr>
            <a:t>Abril</a:t>
          </a:r>
        </a:p>
      </dsp:txBody>
      <dsp:txXfrm>
        <a:off x="1184196" y="1777727"/>
        <a:ext cx="699767" cy="510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60837-53ED-4338-8691-6DDE35E0311C}">
      <dsp:nvSpPr>
        <dsp:cNvPr id="0" name=""/>
        <dsp:cNvSpPr/>
      </dsp:nvSpPr>
      <dsp:spPr>
        <a:xfrm>
          <a:off x="14989" y="1865760"/>
          <a:ext cx="1292377" cy="516951"/>
        </a:xfrm>
        <a:prstGeom prst="chevron">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s-ES" sz="1100" b="0" kern="1200" dirty="0">
              <a:solidFill>
                <a:schemeClr val="tx1"/>
              </a:solidFill>
              <a:effectLst>
                <a:outerShdw blurRad="50800" dist="38100" dir="2700000" algn="tl" rotWithShape="0">
                  <a:prstClr val="black"/>
                </a:outerShdw>
              </a:effectLst>
            </a:rPr>
            <a:t>Mayo</a:t>
          </a:r>
        </a:p>
      </dsp:txBody>
      <dsp:txXfrm>
        <a:off x="273465" y="1865760"/>
        <a:ext cx="775426" cy="516951"/>
      </dsp:txXfrm>
    </dsp:sp>
    <dsp:sp modelId="{31EC00D2-31DE-4796-8053-8BA331F1FBC5}">
      <dsp:nvSpPr>
        <dsp:cNvPr id="0" name=""/>
        <dsp:cNvSpPr/>
      </dsp:nvSpPr>
      <dsp:spPr>
        <a:xfrm>
          <a:off x="1166614" y="1865760"/>
          <a:ext cx="1292377" cy="516951"/>
        </a:xfrm>
        <a:prstGeom prst="chevron">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Junio</a:t>
          </a:r>
        </a:p>
      </dsp:txBody>
      <dsp:txXfrm>
        <a:off x="1425090" y="1865760"/>
        <a:ext cx="775426" cy="516951"/>
      </dsp:txXfrm>
    </dsp:sp>
    <dsp:sp modelId="{468E8B74-18EC-4A4D-9639-6E4850AF4474}">
      <dsp:nvSpPr>
        <dsp:cNvPr id="0" name=""/>
        <dsp:cNvSpPr/>
      </dsp:nvSpPr>
      <dsp:spPr>
        <a:xfrm>
          <a:off x="2329754" y="1865760"/>
          <a:ext cx="1292377" cy="51695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ES" sz="1200" b="0" kern="1200" dirty="0">
              <a:solidFill>
                <a:schemeClr val="tx1"/>
              </a:solidFill>
              <a:effectLst>
                <a:outerShdw blurRad="50800" dist="38100" dir="2700000" algn="tl" rotWithShape="0">
                  <a:prstClr val="black"/>
                </a:outerShdw>
              </a:effectLst>
            </a:rPr>
            <a:t>Julio</a:t>
          </a:r>
        </a:p>
      </dsp:txBody>
      <dsp:txXfrm>
        <a:off x="2588230" y="1865760"/>
        <a:ext cx="775426" cy="516951"/>
      </dsp:txXfrm>
    </dsp:sp>
    <dsp:sp modelId="{56E23035-7E60-428D-9E13-0BAE78671332}">
      <dsp:nvSpPr>
        <dsp:cNvPr id="0" name=""/>
        <dsp:cNvSpPr/>
      </dsp:nvSpPr>
      <dsp:spPr>
        <a:xfrm>
          <a:off x="3492894" y="1865760"/>
          <a:ext cx="1292377" cy="51695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s-ES" sz="1100" b="0" kern="1200" dirty="0">
              <a:solidFill>
                <a:schemeClr val="tx1"/>
              </a:solidFill>
              <a:effectLst>
                <a:outerShdw blurRad="50800" dist="38100" dir="2700000" algn="tl" rotWithShape="0">
                  <a:prstClr val="black"/>
                </a:outerShdw>
              </a:effectLst>
            </a:rPr>
            <a:t>Agosto</a:t>
          </a:r>
        </a:p>
      </dsp:txBody>
      <dsp:txXfrm>
        <a:off x="3751370" y="1865760"/>
        <a:ext cx="775426" cy="516951"/>
      </dsp:txXfrm>
    </dsp:sp>
    <dsp:sp modelId="{BD1F2A9F-430F-41C4-9E00-EFC344A15CD5}">
      <dsp:nvSpPr>
        <dsp:cNvPr id="0" name=""/>
        <dsp:cNvSpPr/>
      </dsp:nvSpPr>
      <dsp:spPr>
        <a:xfrm>
          <a:off x="4656034" y="1865760"/>
          <a:ext cx="1292377" cy="516951"/>
        </a:xfrm>
        <a:prstGeom prst="chevron">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s-ES" sz="1100" b="0" kern="1200" dirty="0">
              <a:solidFill>
                <a:schemeClr val="tx1"/>
              </a:solidFill>
              <a:effectLst>
                <a:outerShdw blurRad="50800" dist="38100" dir="2700000" algn="tl" rotWithShape="0">
                  <a:prstClr val="black"/>
                </a:outerShdw>
              </a:effectLst>
            </a:rPr>
            <a:t>Septiembre</a:t>
          </a:r>
        </a:p>
      </dsp:txBody>
      <dsp:txXfrm>
        <a:off x="4914510" y="1865760"/>
        <a:ext cx="775426" cy="516951"/>
      </dsp:txXfrm>
    </dsp:sp>
    <dsp:sp modelId="{7DA6A957-B5FE-4852-A8A3-6119F43FEB60}">
      <dsp:nvSpPr>
        <dsp:cNvPr id="0" name=""/>
        <dsp:cNvSpPr/>
      </dsp:nvSpPr>
      <dsp:spPr>
        <a:xfrm>
          <a:off x="5819174" y="1865760"/>
          <a:ext cx="1292377" cy="51695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s-ES" sz="1100" b="0" kern="1200" dirty="0">
              <a:solidFill>
                <a:schemeClr val="tx1"/>
              </a:solidFill>
              <a:effectLst>
                <a:outerShdw blurRad="50800" dist="38100" dir="2700000" algn="tl" rotWithShape="0">
                  <a:prstClr val="black"/>
                </a:outerShdw>
              </a:effectLst>
            </a:rPr>
            <a:t>Octubre</a:t>
          </a:r>
        </a:p>
      </dsp:txBody>
      <dsp:txXfrm>
        <a:off x="6077650" y="1865760"/>
        <a:ext cx="775426" cy="5169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60837-53ED-4338-8691-6DDE35E0311C}">
      <dsp:nvSpPr>
        <dsp:cNvPr id="0" name=""/>
        <dsp:cNvSpPr/>
      </dsp:nvSpPr>
      <dsp:spPr>
        <a:xfrm>
          <a:off x="0" y="1827709"/>
          <a:ext cx="1100274" cy="517969"/>
        </a:xfrm>
        <a:prstGeom prst="chevron">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s-ES" sz="800" b="0" kern="1200" dirty="0">
              <a:solidFill>
                <a:schemeClr val="tx1"/>
              </a:solidFill>
              <a:effectLst>
                <a:outerShdw blurRad="50800" dist="38100" dir="2700000" algn="tl" rotWithShape="0">
                  <a:prstClr val="black"/>
                </a:outerShdw>
              </a:effectLst>
            </a:rPr>
            <a:t>Noviembre</a:t>
          </a:r>
        </a:p>
      </dsp:txBody>
      <dsp:txXfrm>
        <a:off x="258985" y="1827709"/>
        <a:ext cx="582305" cy="517969"/>
      </dsp:txXfrm>
    </dsp:sp>
    <dsp:sp modelId="{31EC00D2-31DE-4796-8053-8BA331F1FBC5}">
      <dsp:nvSpPr>
        <dsp:cNvPr id="0" name=""/>
        <dsp:cNvSpPr/>
      </dsp:nvSpPr>
      <dsp:spPr>
        <a:xfrm>
          <a:off x="927815" y="1788806"/>
          <a:ext cx="1100274" cy="561219"/>
        </a:xfrm>
        <a:prstGeom prst="chevr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s-ES" sz="900" b="1" kern="1200" dirty="0">
              <a:solidFill>
                <a:schemeClr val="tx1"/>
              </a:solidFill>
            </a:rPr>
            <a:t>Diciembre</a:t>
          </a:r>
        </a:p>
      </dsp:txBody>
      <dsp:txXfrm>
        <a:off x="1208425" y="1788806"/>
        <a:ext cx="539055" cy="56121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1"/>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‹Nº›</a:t>
            </a:fld>
            <a:endParaRPr/>
          </a:p>
        </p:txBody>
      </p:sp>
    </p:spTree>
    <p:extLst>
      <p:ext uri="{BB962C8B-B14F-4D97-AF65-F5344CB8AC3E}">
        <p14:creationId xmlns:p14="http://schemas.microsoft.com/office/powerpoint/2010/main" val="38753922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27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85001" indent="-301923" eaLnBrk="0" hangingPunct="0">
              <a:defRPr>
                <a:solidFill>
                  <a:schemeClr val="tx1"/>
                </a:solidFill>
                <a:latin typeface="Arial" pitchFamily="34" charset="0"/>
              </a:defRPr>
            </a:lvl2pPr>
            <a:lvl3pPr marL="1207694" indent="-241539" eaLnBrk="0" hangingPunct="0">
              <a:defRPr>
                <a:solidFill>
                  <a:schemeClr val="tx1"/>
                </a:solidFill>
                <a:latin typeface="Arial" pitchFamily="34" charset="0"/>
              </a:defRPr>
            </a:lvl3pPr>
            <a:lvl4pPr marL="1690771" indent="-241539" eaLnBrk="0" hangingPunct="0">
              <a:defRPr>
                <a:solidFill>
                  <a:schemeClr val="tx1"/>
                </a:solidFill>
                <a:latin typeface="Arial" pitchFamily="34" charset="0"/>
              </a:defRPr>
            </a:lvl4pPr>
            <a:lvl5pPr marL="2173849" indent="-241539" eaLnBrk="0" hangingPunct="0">
              <a:defRPr>
                <a:solidFill>
                  <a:schemeClr val="tx1"/>
                </a:solidFill>
                <a:latin typeface="Arial" pitchFamily="34" charset="0"/>
              </a:defRPr>
            </a:lvl5pPr>
            <a:lvl6pPr marL="2656926" indent="-241539" eaLnBrk="0" fontAlgn="base" hangingPunct="0">
              <a:spcBef>
                <a:spcPct val="0"/>
              </a:spcBef>
              <a:spcAft>
                <a:spcPct val="0"/>
              </a:spcAft>
              <a:defRPr>
                <a:solidFill>
                  <a:schemeClr val="tx1"/>
                </a:solidFill>
                <a:latin typeface="Arial" pitchFamily="34" charset="0"/>
              </a:defRPr>
            </a:lvl6pPr>
            <a:lvl7pPr marL="3140004" indent="-241539" eaLnBrk="0" fontAlgn="base" hangingPunct="0">
              <a:spcBef>
                <a:spcPct val="0"/>
              </a:spcBef>
              <a:spcAft>
                <a:spcPct val="0"/>
              </a:spcAft>
              <a:defRPr>
                <a:solidFill>
                  <a:schemeClr val="tx1"/>
                </a:solidFill>
                <a:latin typeface="Arial" pitchFamily="34" charset="0"/>
              </a:defRPr>
            </a:lvl7pPr>
            <a:lvl8pPr marL="3623081" indent="-241539" eaLnBrk="0" fontAlgn="base" hangingPunct="0">
              <a:spcBef>
                <a:spcPct val="0"/>
              </a:spcBef>
              <a:spcAft>
                <a:spcPct val="0"/>
              </a:spcAft>
              <a:defRPr>
                <a:solidFill>
                  <a:schemeClr val="tx1"/>
                </a:solidFill>
                <a:latin typeface="Arial" pitchFamily="34" charset="0"/>
              </a:defRPr>
            </a:lvl8pPr>
            <a:lvl9pPr marL="4106159" indent="-241539"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DECC47-DDAB-428E-9371-BDB02CBF47BD}" type="slidenum">
              <a:rPr kumimoji="0" lang="es-ES_tradnl" altLang="es-E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_tradnl" altLang="es-E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230909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A4C62-1437-0BDD-6061-1C9687748F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FBDDD98-1BA9-8A1E-B6BE-EED6881689A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F7379B7-5112-F7C2-FE24-314205AA4C36}"/>
              </a:ext>
            </a:extLst>
          </p:cNvPr>
          <p:cNvSpPr>
            <a:spLocks noGrp="1"/>
          </p:cNvSpPr>
          <p:nvPr>
            <p:ph type="body" idx="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F74F8F33-613E-D5B8-D2BC-9BFFF17E8D22}"/>
              </a:ext>
            </a:extLst>
          </p:cNvPr>
          <p:cNvSpPr>
            <a:spLocks noGrp="1"/>
          </p:cNvSpPr>
          <p:nvPr>
            <p:ph type="sldNum" sz="quarter" idx="5"/>
          </p:nvPr>
        </p:nvSpPr>
        <p:spPr/>
        <p:txBody>
          <a:bodyPr/>
          <a:lstStyle/>
          <a:p>
            <a:fld id="{BE6AEF7D-5461-435C-927D-E11F6EA7EAC4}" type="slidenum">
              <a:rPr lang="en-US" smtClean="0"/>
              <a:t>18</a:t>
            </a:fld>
            <a:endParaRPr lang="en-US"/>
          </a:p>
        </p:txBody>
      </p:sp>
    </p:spTree>
    <p:extLst>
      <p:ext uri="{BB962C8B-B14F-4D97-AF65-F5344CB8AC3E}">
        <p14:creationId xmlns:p14="http://schemas.microsoft.com/office/powerpoint/2010/main" val="1471558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20</a:t>
            </a:fld>
            <a:endParaRPr lang="en-US"/>
          </a:p>
        </p:txBody>
      </p:sp>
    </p:spTree>
    <p:extLst>
      <p:ext uri="{BB962C8B-B14F-4D97-AF65-F5344CB8AC3E}">
        <p14:creationId xmlns:p14="http://schemas.microsoft.com/office/powerpoint/2010/main" val="3775426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BE6AEF7D-5461-435C-927D-E11F6EA7EAC4}" type="slidenum">
              <a:rPr lang="en-US" smtClean="0"/>
              <a:t>26</a:t>
            </a:fld>
            <a:endParaRPr lang="en-US"/>
          </a:p>
        </p:txBody>
      </p:sp>
    </p:spTree>
    <p:extLst>
      <p:ext uri="{BB962C8B-B14F-4D97-AF65-F5344CB8AC3E}">
        <p14:creationId xmlns:p14="http://schemas.microsoft.com/office/powerpoint/2010/main" val="158538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6</a:t>
            </a:fld>
            <a:endParaRPr lang="en-US"/>
          </a:p>
        </p:txBody>
      </p:sp>
    </p:spTree>
    <p:extLst>
      <p:ext uri="{BB962C8B-B14F-4D97-AF65-F5344CB8AC3E}">
        <p14:creationId xmlns:p14="http://schemas.microsoft.com/office/powerpoint/2010/main" val="326789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NO ASCIENDE POR CUMPLIR EL ART 140, NUMERAL 2, LITERAL B</a:t>
            </a:r>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9</a:t>
            </a:fld>
            <a:endParaRPr lang="en-US"/>
          </a:p>
        </p:txBody>
      </p:sp>
    </p:spTree>
    <p:extLst>
      <p:ext uri="{BB962C8B-B14F-4D97-AF65-F5344CB8AC3E}">
        <p14:creationId xmlns:p14="http://schemas.microsoft.com/office/powerpoint/2010/main" val="192532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11</a:t>
            </a:fld>
            <a:endParaRPr lang="en-US"/>
          </a:p>
        </p:txBody>
      </p:sp>
    </p:spTree>
    <p:extLst>
      <p:ext uri="{BB962C8B-B14F-4D97-AF65-F5344CB8AC3E}">
        <p14:creationId xmlns:p14="http://schemas.microsoft.com/office/powerpoint/2010/main" val="3203457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BE6AEF7D-5461-435C-927D-E11F6EA7EAC4}" type="slidenum">
              <a:rPr lang="en-US" smtClean="0"/>
              <a:t>13</a:t>
            </a:fld>
            <a:endParaRPr lang="en-US"/>
          </a:p>
        </p:txBody>
      </p:sp>
    </p:spTree>
    <p:extLst>
      <p:ext uri="{BB962C8B-B14F-4D97-AF65-F5344CB8AC3E}">
        <p14:creationId xmlns:p14="http://schemas.microsoft.com/office/powerpoint/2010/main" val="1967132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BE6AEF7D-5461-435C-927D-E11F6EA7EAC4}" type="slidenum">
              <a:rPr lang="en-US" smtClean="0"/>
              <a:t>14</a:t>
            </a:fld>
            <a:endParaRPr lang="en-US"/>
          </a:p>
        </p:txBody>
      </p:sp>
    </p:spTree>
    <p:extLst>
      <p:ext uri="{BB962C8B-B14F-4D97-AF65-F5344CB8AC3E}">
        <p14:creationId xmlns:p14="http://schemas.microsoft.com/office/powerpoint/2010/main" val="26329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BE6AEF7D-5461-435C-927D-E11F6EA7EAC4}" type="slidenum">
              <a:rPr lang="en-US" smtClean="0"/>
              <a:t>15</a:t>
            </a:fld>
            <a:endParaRPr lang="en-US"/>
          </a:p>
        </p:txBody>
      </p:sp>
    </p:spTree>
    <p:extLst>
      <p:ext uri="{BB962C8B-B14F-4D97-AF65-F5344CB8AC3E}">
        <p14:creationId xmlns:p14="http://schemas.microsoft.com/office/powerpoint/2010/main" val="2801732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0F887-4511-F9D6-A5C3-9AE8C7AD134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60BC73F-6B73-35EA-8FF5-6DC4231D852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FD3476D-39AA-FCA3-E9D5-44A6394E21D7}"/>
              </a:ext>
            </a:extLst>
          </p:cNvPr>
          <p:cNvSpPr>
            <a:spLocks noGrp="1"/>
          </p:cNvSpPr>
          <p:nvPr>
            <p:ph type="body" idx="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80BA284E-6A4C-DC4E-94F9-92476154E10A}"/>
              </a:ext>
            </a:extLst>
          </p:cNvPr>
          <p:cNvSpPr>
            <a:spLocks noGrp="1"/>
          </p:cNvSpPr>
          <p:nvPr>
            <p:ph type="sldNum" sz="quarter" idx="5"/>
          </p:nvPr>
        </p:nvSpPr>
        <p:spPr/>
        <p:txBody>
          <a:bodyPr/>
          <a:lstStyle/>
          <a:p>
            <a:fld id="{BE6AEF7D-5461-435C-927D-E11F6EA7EAC4}" type="slidenum">
              <a:rPr lang="en-US" smtClean="0"/>
              <a:t>16</a:t>
            </a:fld>
            <a:endParaRPr lang="en-US"/>
          </a:p>
        </p:txBody>
      </p:sp>
    </p:spTree>
    <p:extLst>
      <p:ext uri="{BB962C8B-B14F-4D97-AF65-F5344CB8AC3E}">
        <p14:creationId xmlns:p14="http://schemas.microsoft.com/office/powerpoint/2010/main" val="48079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539AB-95C3-8E32-41E7-12D24D0EF21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F47DD0F-26BC-CA66-CD16-30092E64F24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EB1B9DC-6742-C2ED-5071-155A69BCB14A}"/>
              </a:ext>
            </a:extLst>
          </p:cNvPr>
          <p:cNvSpPr>
            <a:spLocks noGrp="1"/>
          </p:cNvSpPr>
          <p:nvPr>
            <p:ph type="body" idx="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46CA086A-137E-E595-E8DB-2A43D410EEA8}"/>
              </a:ext>
            </a:extLst>
          </p:cNvPr>
          <p:cNvSpPr>
            <a:spLocks noGrp="1"/>
          </p:cNvSpPr>
          <p:nvPr>
            <p:ph type="sldNum" sz="quarter" idx="5"/>
          </p:nvPr>
        </p:nvSpPr>
        <p:spPr/>
        <p:txBody>
          <a:bodyPr/>
          <a:lstStyle/>
          <a:p>
            <a:fld id="{BE6AEF7D-5461-435C-927D-E11F6EA7EAC4}" type="slidenum">
              <a:rPr lang="en-US" smtClean="0"/>
              <a:t>17</a:t>
            </a:fld>
            <a:endParaRPr lang="en-US"/>
          </a:p>
        </p:txBody>
      </p:sp>
    </p:spTree>
    <p:extLst>
      <p:ext uri="{BB962C8B-B14F-4D97-AF65-F5344CB8AC3E}">
        <p14:creationId xmlns:p14="http://schemas.microsoft.com/office/powerpoint/2010/main" val="3567893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lvl1pPr>
              <a:defRPr/>
            </a:lvl1pPr>
          </a:lstStyle>
          <a:p>
            <a:pPr>
              <a:defRPr/>
            </a:pPr>
            <a:fld id="{07E3DE39-C099-49E1-9755-D554DED0C2D3}" type="datetime1">
              <a:rPr lang="es-EC" smtClean="0">
                <a:solidFill>
                  <a:prstClr val="black">
                    <a:tint val="75000"/>
                  </a:prstClr>
                </a:solidFill>
              </a:rPr>
              <a:t>30/4/2025</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CF93A903-C0CF-4DDD-8607-1629CA0355B5}"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1250888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3B7AC712-F5D6-468A-A249-02B9B520055B}" type="datetime1">
              <a:rPr lang="es-EC" smtClean="0">
                <a:solidFill>
                  <a:prstClr val="black">
                    <a:tint val="75000"/>
                  </a:prstClr>
                </a:solidFill>
              </a:rPr>
              <a:t>30/4/2025</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A415D8C-6E6A-4157-ABAB-EB3BB9A9E919}"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328796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A9830CCC-88ED-4CA1-84CB-7B59D89D88BC}" type="datetime1">
              <a:rPr lang="es-EC" smtClean="0">
                <a:solidFill>
                  <a:prstClr val="black">
                    <a:tint val="75000"/>
                  </a:prstClr>
                </a:solidFill>
              </a:rPr>
              <a:t>30/4/2025</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234CAFF-B619-4AB8-B4B1-F636F1B3248B}"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3004278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B72BFF-AAE4-9CB4-9BAE-01951737BFB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1CAEF4DA-F3D5-DC8C-EDE5-FD44168C6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2E31081F-0637-457D-C910-A4265E8913A3}"/>
              </a:ext>
            </a:extLst>
          </p:cNvPr>
          <p:cNvSpPr>
            <a:spLocks noGrp="1"/>
          </p:cNvSpPr>
          <p:nvPr>
            <p:ph type="dt" sz="half" idx="10"/>
          </p:nvPr>
        </p:nvSpPr>
        <p:spPr/>
        <p:txBody>
          <a:bodyPr/>
          <a:lstStyle/>
          <a:p>
            <a:fld id="{31D02ABE-1F95-42A4-B8DE-E542AF276473}" type="datetimeFigureOut">
              <a:rPr lang="en-US" smtClean="0"/>
              <a:t>4/30/2025</a:t>
            </a:fld>
            <a:endParaRPr lang="en-US"/>
          </a:p>
        </p:txBody>
      </p:sp>
      <p:sp>
        <p:nvSpPr>
          <p:cNvPr id="5" name="Marcador de pie de página 4">
            <a:extLst>
              <a:ext uri="{FF2B5EF4-FFF2-40B4-BE49-F238E27FC236}">
                <a16:creationId xmlns:a16="http://schemas.microsoft.com/office/drawing/2014/main" id="{0A96F2AB-F942-80BB-143A-446983EF563C}"/>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385DE210-F230-CB22-FD87-72A1A3DF4A88}"/>
              </a:ext>
            </a:extLst>
          </p:cNvPr>
          <p:cNvSpPr>
            <a:spLocks noGrp="1"/>
          </p:cNvSpPr>
          <p:nvPr>
            <p:ph type="sldNum" sz="quarter" idx="12"/>
          </p:nvPr>
        </p:nvSpPr>
        <p:spPr/>
        <p:txBody>
          <a:bodyPr/>
          <a:lstStyle/>
          <a:p>
            <a:fld id="{646D6E54-5627-4E86-B242-CF048D81CD64}" type="slidenum">
              <a:rPr lang="en-US" smtClean="0"/>
              <a:t>‹Nº›</a:t>
            </a:fld>
            <a:endParaRPr lang="en-US"/>
          </a:p>
        </p:txBody>
      </p:sp>
    </p:spTree>
    <p:extLst>
      <p:ext uri="{BB962C8B-B14F-4D97-AF65-F5344CB8AC3E}">
        <p14:creationId xmlns:p14="http://schemas.microsoft.com/office/powerpoint/2010/main" val="1961412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CCCC4-AA21-DC20-B50F-8F6FBAB4C6A4}"/>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926F8638-A080-8D57-1868-32E4B3F29B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B64C908A-00A0-B88D-08C7-57523BDEAA35}"/>
              </a:ext>
            </a:extLst>
          </p:cNvPr>
          <p:cNvSpPr>
            <a:spLocks noGrp="1"/>
          </p:cNvSpPr>
          <p:nvPr>
            <p:ph type="dt" sz="half" idx="10"/>
          </p:nvPr>
        </p:nvSpPr>
        <p:spPr/>
        <p:txBody>
          <a:bodyPr/>
          <a:lstStyle/>
          <a:p>
            <a:fld id="{31D02ABE-1F95-42A4-B8DE-E542AF276473}" type="datetimeFigureOut">
              <a:rPr lang="en-US" smtClean="0"/>
              <a:t>4/30/2025</a:t>
            </a:fld>
            <a:endParaRPr lang="en-US"/>
          </a:p>
        </p:txBody>
      </p:sp>
      <p:sp>
        <p:nvSpPr>
          <p:cNvPr id="5" name="Marcador de pie de página 4">
            <a:extLst>
              <a:ext uri="{FF2B5EF4-FFF2-40B4-BE49-F238E27FC236}">
                <a16:creationId xmlns:a16="http://schemas.microsoft.com/office/drawing/2014/main" id="{30B60A7B-F1F1-D519-1C0A-FAFC487B0234}"/>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D8485AB1-7FF3-1AB5-F8BD-FE200BC853F9}"/>
              </a:ext>
            </a:extLst>
          </p:cNvPr>
          <p:cNvSpPr>
            <a:spLocks noGrp="1"/>
          </p:cNvSpPr>
          <p:nvPr>
            <p:ph type="sldNum" sz="quarter" idx="12"/>
          </p:nvPr>
        </p:nvSpPr>
        <p:spPr/>
        <p:txBody>
          <a:bodyPr/>
          <a:lstStyle/>
          <a:p>
            <a:fld id="{646D6E54-5627-4E86-B242-CF048D81CD64}" type="slidenum">
              <a:rPr lang="en-US" smtClean="0"/>
              <a:t>‹Nº›</a:t>
            </a:fld>
            <a:endParaRPr lang="en-US"/>
          </a:p>
        </p:txBody>
      </p:sp>
    </p:spTree>
    <p:extLst>
      <p:ext uri="{BB962C8B-B14F-4D97-AF65-F5344CB8AC3E}">
        <p14:creationId xmlns:p14="http://schemas.microsoft.com/office/powerpoint/2010/main" val="2502141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88829F-9006-DC72-2E69-228640AF731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CF8C2753-DE87-7C09-03C9-BD066AEF65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2F827AD-8945-1C14-15F0-EC4E319B42C8}"/>
              </a:ext>
            </a:extLst>
          </p:cNvPr>
          <p:cNvSpPr>
            <a:spLocks noGrp="1"/>
          </p:cNvSpPr>
          <p:nvPr>
            <p:ph type="dt" sz="half" idx="10"/>
          </p:nvPr>
        </p:nvSpPr>
        <p:spPr/>
        <p:txBody>
          <a:bodyPr/>
          <a:lstStyle/>
          <a:p>
            <a:fld id="{31D02ABE-1F95-42A4-B8DE-E542AF276473}" type="datetimeFigureOut">
              <a:rPr lang="en-US" smtClean="0"/>
              <a:t>4/30/2025</a:t>
            </a:fld>
            <a:endParaRPr lang="en-US"/>
          </a:p>
        </p:txBody>
      </p:sp>
      <p:sp>
        <p:nvSpPr>
          <p:cNvPr id="5" name="Marcador de pie de página 4">
            <a:extLst>
              <a:ext uri="{FF2B5EF4-FFF2-40B4-BE49-F238E27FC236}">
                <a16:creationId xmlns:a16="http://schemas.microsoft.com/office/drawing/2014/main" id="{C0902218-2E43-3D6E-F7D8-BB1A769F3386}"/>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07A7887-A0FA-22AE-6984-42079E887FFF}"/>
              </a:ext>
            </a:extLst>
          </p:cNvPr>
          <p:cNvSpPr>
            <a:spLocks noGrp="1"/>
          </p:cNvSpPr>
          <p:nvPr>
            <p:ph type="sldNum" sz="quarter" idx="12"/>
          </p:nvPr>
        </p:nvSpPr>
        <p:spPr/>
        <p:txBody>
          <a:bodyPr/>
          <a:lstStyle/>
          <a:p>
            <a:fld id="{646D6E54-5627-4E86-B242-CF048D81CD64}" type="slidenum">
              <a:rPr lang="en-US" smtClean="0"/>
              <a:t>‹Nº›</a:t>
            </a:fld>
            <a:endParaRPr lang="en-US"/>
          </a:p>
        </p:txBody>
      </p:sp>
    </p:spTree>
    <p:extLst>
      <p:ext uri="{BB962C8B-B14F-4D97-AF65-F5344CB8AC3E}">
        <p14:creationId xmlns:p14="http://schemas.microsoft.com/office/powerpoint/2010/main" val="1270249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5E004F-3725-25FC-14E1-3D51A205B286}"/>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BF5F0FF6-52BE-0386-A862-D17E6EADAC0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A133A776-7054-EC88-702F-E09C55813F7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0CB1803D-D2F9-941B-B33D-D677B8108125}"/>
              </a:ext>
            </a:extLst>
          </p:cNvPr>
          <p:cNvSpPr>
            <a:spLocks noGrp="1"/>
          </p:cNvSpPr>
          <p:nvPr>
            <p:ph type="dt" sz="half" idx="10"/>
          </p:nvPr>
        </p:nvSpPr>
        <p:spPr/>
        <p:txBody>
          <a:bodyPr/>
          <a:lstStyle/>
          <a:p>
            <a:fld id="{31D02ABE-1F95-42A4-B8DE-E542AF276473}" type="datetimeFigureOut">
              <a:rPr lang="en-US" smtClean="0"/>
              <a:t>4/30/2025</a:t>
            </a:fld>
            <a:endParaRPr lang="en-US"/>
          </a:p>
        </p:txBody>
      </p:sp>
      <p:sp>
        <p:nvSpPr>
          <p:cNvPr id="6" name="Marcador de pie de página 5">
            <a:extLst>
              <a:ext uri="{FF2B5EF4-FFF2-40B4-BE49-F238E27FC236}">
                <a16:creationId xmlns:a16="http://schemas.microsoft.com/office/drawing/2014/main" id="{462CC677-5385-58FF-9836-3BC783E0B42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3A0C9AA3-E385-5B09-6E15-7E0B05692C29}"/>
              </a:ext>
            </a:extLst>
          </p:cNvPr>
          <p:cNvSpPr>
            <a:spLocks noGrp="1"/>
          </p:cNvSpPr>
          <p:nvPr>
            <p:ph type="sldNum" sz="quarter" idx="12"/>
          </p:nvPr>
        </p:nvSpPr>
        <p:spPr/>
        <p:txBody>
          <a:bodyPr/>
          <a:lstStyle/>
          <a:p>
            <a:fld id="{646D6E54-5627-4E86-B242-CF048D81CD64}" type="slidenum">
              <a:rPr lang="en-US" smtClean="0"/>
              <a:t>‹Nº›</a:t>
            </a:fld>
            <a:endParaRPr lang="en-US"/>
          </a:p>
        </p:txBody>
      </p:sp>
    </p:spTree>
    <p:extLst>
      <p:ext uri="{BB962C8B-B14F-4D97-AF65-F5344CB8AC3E}">
        <p14:creationId xmlns:p14="http://schemas.microsoft.com/office/powerpoint/2010/main" val="2352513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21B22D-7530-B3A0-0B57-B916FB403EF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F6BE4011-5738-E419-1C20-8451F8C3D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25B1D2E-F807-162A-3BB7-CD35B5F4EE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F959F6B0-4D99-5CAA-36BE-145D802024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9DB1665-0CC9-16CC-5992-1AF7DEB1FB9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EFE8279C-9E94-4606-04A0-280243E7A3FD}"/>
              </a:ext>
            </a:extLst>
          </p:cNvPr>
          <p:cNvSpPr>
            <a:spLocks noGrp="1"/>
          </p:cNvSpPr>
          <p:nvPr>
            <p:ph type="dt" sz="half" idx="10"/>
          </p:nvPr>
        </p:nvSpPr>
        <p:spPr/>
        <p:txBody>
          <a:bodyPr/>
          <a:lstStyle/>
          <a:p>
            <a:fld id="{31D02ABE-1F95-42A4-B8DE-E542AF276473}" type="datetimeFigureOut">
              <a:rPr lang="en-US" smtClean="0"/>
              <a:t>4/30/2025</a:t>
            </a:fld>
            <a:endParaRPr lang="en-US"/>
          </a:p>
        </p:txBody>
      </p:sp>
      <p:sp>
        <p:nvSpPr>
          <p:cNvPr id="8" name="Marcador de pie de página 7">
            <a:extLst>
              <a:ext uri="{FF2B5EF4-FFF2-40B4-BE49-F238E27FC236}">
                <a16:creationId xmlns:a16="http://schemas.microsoft.com/office/drawing/2014/main" id="{C8B072AA-CC53-EA7C-779D-75B73869A9EE}"/>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9B6AA39A-F98C-022E-E316-7BA0FACD1C1B}"/>
              </a:ext>
            </a:extLst>
          </p:cNvPr>
          <p:cNvSpPr>
            <a:spLocks noGrp="1"/>
          </p:cNvSpPr>
          <p:nvPr>
            <p:ph type="sldNum" sz="quarter" idx="12"/>
          </p:nvPr>
        </p:nvSpPr>
        <p:spPr/>
        <p:txBody>
          <a:bodyPr/>
          <a:lstStyle/>
          <a:p>
            <a:fld id="{646D6E54-5627-4E86-B242-CF048D81CD64}" type="slidenum">
              <a:rPr lang="en-US" smtClean="0"/>
              <a:t>‹Nº›</a:t>
            </a:fld>
            <a:endParaRPr lang="en-US"/>
          </a:p>
        </p:txBody>
      </p:sp>
    </p:spTree>
    <p:extLst>
      <p:ext uri="{BB962C8B-B14F-4D97-AF65-F5344CB8AC3E}">
        <p14:creationId xmlns:p14="http://schemas.microsoft.com/office/powerpoint/2010/main" val="1662966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996C4-D75F-15FB-75FB-C02E305605E4}"/>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9857A066-3871-A867-D08E-1370BAF1FC58}"/>
              </a:ext>
            </a:extLst>
          </p:cNvPr>
          <p:cNvSpPr>
            <a:spLocks noGrp="1"/>
          </p:cNvSpPr>
          <p:nvPr>
            <p:ph type="dt" sz="half" idx="10"/>
          </p:nvPr>
        </p:nvSpPr>
        <p:spPr/>
        <p:txBody>
          <a:bodyPr/>
          <a:lstStyle/>
          <a:p>
            <a:fld id="{31D02ABE-1F95-42A4-B8DE-E542AF276473}" type="datetimeFigureOut">
              <a:rPr lang="en-US" smtClean="0"/>
              <a:t>4/30/2025</a:t>
            </a:fld>
            <a:endParaRPr lang="en-US"/>
          </a:p>
        </p:txBody>
      </p:sp>
      <p:sp>
        <p:nvSpPr>
          <p:cNvPr id="4" name="Marcador de pie de página 3">
            <a:extLst>
              <a:ext uri="{FF2B5EF4-FFF2-40B4-BE49-F238E27FC236}">
                <a16:creationId xmlns:a16="http://schemas.microsoft.com/office/drawing/2014/main" id="{EF58B562-EF0E-5D2E-EF63-8D973E9C26B5}"/>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1CDDD35E-D551-A9A1-322F-5B506828A9DD}"/>
              </a:ext>
            </a:extLst>
          </p:cNvPr>
          <p:cNvSpPr>
            <a:spLocks noGrp="1"/>
          </p:cNvSpPr>
          <p:nvPr>
            <p:ph type="sldNum" sz="quarter" idx="12"/>
          </p:nvPr>
        </p:nvSpPr>
        <p:spPr/>
        <p:txBody>
          <a:bodyPr/>
          <a:lstStyle/>
          <a:p>
            <a:fld id="{646D6E54-5627-4E86-B242-CF048D81CD64}" type="slidenum">
              <a:rPr lang="en-US" smtClean="0"/>
              <a:t>‹Nº›</a:t>
            </a:fld>
            <a:endParaRPr lang="en-US"/>
          </a:p>
        </p:txBody>
      </p:sp>
    </p:spTree>
    <p:extLst>
      <p:ext uri="{BB962C8B-B14F-4D97-AF65-F5344CB8AC3E}">
        <p14:creationId xmlns:p14="http://schemas.microsoft.com/office/powerpoint/2010/main" val="3269574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BFBDFDE-E255-37A6-DD39-3814FD979EF0}"/>
              </a:ext>
            </a:extLst>
          </p:cNvPr>
          <p:cNvSpPr>
            <a:spLocks noGrp="1"/>
          </p:cNvSpPr>
          <p:nvPr>
            <p:ph type="dt" sz="half" idx="10"/>
          </p:nvPr>
        </p:nvSpPr>
        <p:spPr/>
        <p:txBody>
          <a:bodyPr/>
          <a:lstStyle/>
          <a:p>
            <a:fld id="{31D02ABE-1F95-42A4-B8DE-E542AF276473}" type="datetimeFigureOut">
              <a:rPr lang="en-US" smtClean="0"/>
              <a:t>4/30/2025</a:t>
            </a:fld>
            <a:endParaRPr lang="en-US"/>
          </a:p>
        </p:txBody>
      </p:sp>
      <p:sp>
        <p:nvSpPr>
          <p:cNvPr id="3" name="Marcador de pie de página 2">
            <a:extLst>
              <a:ext uri="{FF2B5EF4-FFF2-40B4-BE49-F238E27FC236}">
                <a16:creationId xmlns:a16="http://schemas.microsoft.com/office/drawing/2014/main" id="{FEC20424-8E8B-CFB0-1FFF-7E8E8A7E8AF1}"/>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A1F21E11-A6B3-682E-6D3E-E47ACC5EA151}"/>
              </a:ext>
            </a:extLst>
          </p:cNvPr>
          <p:cNvSpPr>
            <a:spLocks noGrp="1"/>
          </p:cNvSpPr>
          <p:nvPr>
            <p:ph type="sldNum" sz="quarter" idx="12"/>
          </p:nvPr>
        </p:nvSpPr>
        <p:spPr/>
        <p:txBody>
          <a:bodyPr/>
          <a:lstStyle/>
          <a:p>
            <a:fld id="{646D6E54-5627-4E86-B242-CF048D81CD64}" type="slidenum">
              <a:rPr lang="en-US" smtClean="0"/>
              <a:t>‹Nº›</a:t>
            </a:fld>
            <a:endParaRPr lang="en-US"/>
          </a:p>
        </p:txBody>
      </p:sp>
    </p:spTree>
    <p:extLst>
      <p:ext uri="{BB962C8B-B14F-4D97-AF65-F5344CB8AC3E}">
        <p14:creationId xmlns:p14="http://schemas.microsoft.com/office/powerpoint/2010/main" val="2268516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CCA27-5BF9-C261-7902-AAEA3E516C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C3CA4315-4BA4-184B-05E5-64B2C091DA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E8770D30-3097-09B8-4846-7331E54AD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77258E9-E9B2-0DE2-BDFF-A0771767A7C2}"/>
              </a:ext>
            </a:extLst>
          </p:cNvPr>
          <p:cNvSpPr>
            <a:spLocks noGrp="1"/>
          </p:cNvSpPr>
          <p:nvPr>
            <p:ph type="dt" sz="half" idx="10"/>
          </p:nvPr>
        </p:nvSpPr>
        <p:spPr/>
        <p:txBody>
          <a:bodyPr/>
          <a:lstStyle/>
          <a:p>
            <a:fld id="{31D02ABE-1F95-42A4-B8DE-E542AF276473}" type="datetimeFigureOut">
              <a:rPr lang="en-US" smtClean="0"/>
              <a:t>4/30/2025</a:t>
            </a:fld>
            <a:endParaRPr lang="en-US"/>
          </a:p>
        </p:txBody>
      </p:sp>
      <p:sp>
        <p:nvSpPr>
          <p:cNvPr id="6" name="Marcador de pie de página 5">
            <a:extLst>
              <a:ext uri="{FF2B5EF4-FFF2-40B4-BE49-F238E27FC236}">
                <a16:creationId xmlns:a16="http://schemas.microsoft.com/office/drawing/2014/main" id="{211401D1-7264-5B31-A691-E9108BAD88CE}"/>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A365C1D8-4503-8217-5125-7BEB4A46E2A3}"/>
              </a:ext>
            </a:extLst>
          </p:cNvPr>
          <p:cNvSpPr>
            <a:spLocks noGrp="1"/>
          </p:cNvSpPr>
          <p:nvPr>
            <p:ph type="sldNum" sz="quarter" idx="12"/>
          </p:nvPr>
        </p:nvSpPr>
        <p:spPr/>
        <p:txBody>
          <a:bodyPr/>
          <a:lstStyle/>
          <a:p>
            <a:fld id="{646D6E54-5627-4E86-B242-CF048D81CD64}" type="slidenum">
              <a:rPr lang="en-US" smtClean="0"/>
              <a:t>‹Nº›</a:t>
            </a:fld>
            <a:endParaRPr lang="en-US"/>
          </a:p>
        </p:txBody>
      </p:sp>
    </p:spTree>
    <p:extLst>
      <p:ext uri="{BB962C8B-B14F-4D97-AF65-F5344CB8AC3E}">
        <p14:creationId xmlns:p14="http://schemas.microsoft.com/office/powerpoint/2010/main" val="225575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E86A5BC9-FD6D-4AE1-9034-35D44A4730BE}" type="datetime1">
              <a:rPr lang="es-EC" smtClean="0">
                <a:solidFill>
                  <a:prstClr val="black">
                    <a:tint val="75000"/>
                  </a:prstClr>
                </a:solidFill>
              </a:rPr>
              <a:t>30/4/2025</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B840D67-2314-46D3-956D-8EF44C6C1D20}"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4266540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AF216-FF43-FBEC-6A9D-69E6C53A44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078D6B58-382D-249F-152F-88D91937C0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C71F6E95-DDA1-2F32-9FC2-4E55F10DE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4113933-1CDD-C6A9-7268-23D1838E7B89}"/>
              </a:ext>
            </a:extLst>
          </p:cNvPr>
          <p:cNvSpPr>
            <a:spLocks noGrp="1"/>
          </p:cNvSpPr>
          <p:nvPr>
            <p:ph type="dt" sz="half" idx="10"/>
          </p:nvPr>
        </p:nvSpPr>
        <p:spPr/>
        <p:txBody>
          <a:bodyPr/>
          <a:lstStyle/>
          <a:p>
            <a:fld id="{31D02ABE-1F95-42A4-B8DE-E542AF276473}" type="datetimeFigureOut">
              <a:rPr lang="en-US" smtClean="0"/>
              <a:t>4/30/2025</a:t>
            </a:fld>
            <a:endParaRPr lang="en-US"/>
          </a:p>
        </p:txBody>
      </p:sp>
      <p:sp>
        <p:nvSpPr>
          <p:cNvPr id="6" name="Marcador de pie de página 5">
            <a:extLst>
              <a:ext uri="{FF2B5EF4-FFF2-40B4-BE49-F238E27FC236}">
                <a16:creationId xmlns:a16="http://schemas.microsoft.com/office/drawing/2014/main" id="{CC7D2053-DFAF-3811-3A84-7DC28C45F720}"/>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19B8DCC0-F0E9-59CC-044F-C305F0ED5162}"/>
              </a:ext>
            </a:extLst>
          </p:cNvPr>
          <p:cNvSpPr>
            <a:spLocks noGrp="1"/>
          </p:cNvSpPr>
          <p:nvPr>
            <p:ph type="sldNum" sz="quarter" idx="12"/>
          </p:nvPr>
        </p:nvSpPr>
        <p:spPr/>
        <p:txBody>
          <a:bodyPr/>
          <a:lstStyle/>
          <a:p>
            <a:fld id="{646D6E54-5627-4E86-B242-CF048D81CD64}" type="slidenum">
              <a:rPr lang="en-US" smtClean="0"/>
              <a:t>‹Nº›</a:t>
            </a:fld>
            <a:endParaRPr lang="en-US"/>
          </a:p>
        </p:txBody>
      </p:sp>
    </p:spTree>
    <p:extLst>
      <p:ext uri="{BB962C8B-B14F-4D97-AF65-F5344CB8AC3E}">
        <p14:creationId xmlns:p14="http://schemas.microsoft.com/office/powerpoint/2010/main" val="295630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60DA20-46A2-C717-A60B-DDEC141FA85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065F0EB4-92F5-0817-1102-0230F38C0CF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F42B00EB-0513-F06F-FACA-1DCDF7B3AA7C}"/>
              </a:ext>
            </a:extLst>
          </p:cNvPr>
          <p:cNvSpPr>
            <a:spLocks noGrp="1"/>
          </p:cNvSpPr>
          <p:nvPr>
            <p:ph type="dt" sz="half" idx="10"/>
          </p:nvPr>
        </p:nvSpPr>
        <p:spPr/>
        <p:txBody>
          <a:bodyPr/>
          <a:lstStyle/>
          <a:p>
            <a:fld id="{31D02ABE-1F95-42A4-B8DE-E542AF276473}" type="datetimeFigureOut">
              <a:rPr lang="en-US" smtClean="0"/>
              <a:t>4/30/2025</a:t>
            </a:fld>
            <a:endParaRPr lang="en-US"/>
          </a:p>
        </p:txBody>
      </p:sp>
      <p:sp>
        <p:nvSpPr>
          <p:cNvPr id="5" name="Marcador de pie de página 4">
            <a:extLst>
              <a:ext uri="{FF2B5EF4-FFF2-40B4-BE49-F238E27FC236}">
                <a16:creationId xmlns:a16="http://schemas.microsoft.com/office/drawing/2014/main" id="{2E6C0FAF-9689-5246-1179-42F8B3A4956C}"/>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2C43C7DD-020B-1374-94C5-2FC98DB8EF69}"/>
              </a:ext>
            </a:extLst>
          </p:cNvPr>
          <p:cNvSpPr>
            <a:spLocks noGrp="1"/>
          </p:cNvSpPr>
          <p:nvPr>
            <p:ph type="sldNum" sz="quarter" idx="12"/>
          </p:nvPr>
        </p:nvSpPr>
        <p:spPr/>
        <p:txBody>
          <a:bodyPr/>
          <a:lstStyle/>
          <a:p>
            <a:fld id="{646D6E54-5627-4E86-B242-CF048D81CD64}" type="slidenum">
              <a:rPr lang="en-US" smtClean="0"/>
              <a:t>‹Nº›</a:t>
            </a:fld>
            <a:endParaRPr lang="en-US"/>
          </a:p>
        </p:txBody>
      </p:sp>
    </p:spTree>
    <p:extLst>
      <p:ext uri="{BB962C8B-B14F-4D97-AF65-F5344CB8AC3E}">
        <p14:creationId xmlns:p14="http://schemas.microsoft.com/office/powerpoint/2010/main" val="441361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3316D01-8224-4C03-09F8-53B7E6CF60C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469C9F9A-2D5C-F909-52DA-0750265A02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E887328F-1C1E-F5B5-161A-B0E7843D955C}"/>
              </a:ext>
            </a:extLst>
          </p:cNvPr>
          <p:cNvSpPr>
            <a:spLocks noGrp="1"/>
          </p:cNvSpPr>
          <p:nvPr>
            <p:ph type="dt" sz="half" idx="10"/>
          </p:nvPr>
        </p:nvSpPr>
        <p:spPr/>
        <p:txBody>
          <a:bodyPr/>
          <a:lstStyle/>
          <a:p>
            <a:fld id="{31D02ABE-1F95-42A4-B8DE-E542AF276473}" type="datetimeFigureOut">
              <a:rPr lang="en-US" smtClean="0"/>
              <a:t>4/30/2025</a:t>
            </a:fld>
            <a:endParaRPr lang="en-US"/>
          </a:p>
        </p:txBody>
      </p:sp>
      <p:sp>
        <p:nvSpPr>
          <p:cNvPr id="5" name="Marcador de pie de página 4">
            <a:extLst>
              <a:ext uri="{FF2B5EF4-FFF2-40B4-BE49-F238E27FC236}">
                <a16:creationId xmlns:a16="http://schemas.microsoft.com/office/drawing/2014/main" id="{7045E56C-E12E-3821-2600-4ECC2ECBC066}"/>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5B40E115-65C4-3C6B-4626-F31873B92FD4}"/>
              </a:ext>
            </a:extLst>
          </p:cNvPr>
          <p:cNvSpPr>
            <a:spLocks noGrp="1"/>
          </p:cNvSpPr>
          <p:nvPr>
            <p:ph type="sldNum" sz="quarter" idx="12"/>
          </p:nvPr>
        </p:nvSpPr>
        <p:spPr/>
        <p:txBody>
          <a:bodyPr/>
          <a:lstStyle/>
          <a:p>
            <a:fld id="{646D6E54-5627-4E86-B242-CF048D81CD64}" type="slidenum">
              <a:rPr lang="en-US" smtClean="0"/>
              <a:t>‹Nº›</a:t>
            </a:fld>
            <a:endParaRPr lang="en-US"/>
          </a:p>
        </p:txBody>
      </p:sp>
    </p:spTree>
    <p:extLst>
      <p:ext uri="{BB962C8B-B14F-4D97-AF65-F5344CB8AC3E}">
        <p14:creationId xmlns:p14="http://schemas.microsoft.com/office/powerpoint/2010/main" val="313265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B00FFC3-0C9E-4798-A672-A6C7846525CF}" type="datetime1">
              <a:rPr lang="es-EC" smtClean="0">
                <a:solidFill>
                  <a:prstClr val="black">
                    <a:tint val="75000"/>
                  </a:prstClr>
                </a:solidFill>
              </a:rPr>
              <a:t>30/4/2025</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6EFECA27-0E7C-46DA-9D2E-54FF252DA59B}"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157846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3 Marcador de fecha"/>
          <p:cNvSpPr>
            <a:spLocks noGrp="1"/>
          </p:cNvSpPr>
          <p:nvPr>
            <p:ph type="dt" sz="half" idx="10"/>
          </p:nvPr>
        </p:nvSpPr>
        <p:spPr/>
        <p:txBody>
          <a:bodyPr/>
          <a:lstStyle>
            <a:lvl1pPr>
              <a:defRPr/>
            </a:lvl1pPr>
          </a:lstStyle>
          <a:p>
            <a:pPr>
              <a:defRPr/>
            </a:pPr>
            <a:fld id="{CECB0728-125F-4C17-A4AF-1B0410DF2EAE}" type="datetime1">
              <a:rPr lang="es-EC" smtClean="0">
                <a:solidFill>
                  <a:prstClr val="black">
                    <a:tint val="75000"/>
                  </a:prstClr>
                </a:solidFill>
              </a:rPr>
              <a:t>30/4/2025</a:t>
            </a:fld>
            <a:endParaRPr lang="es-ES_tradnl"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_tradnl"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969803E0-C73A-4393-B7DA-DED5327813D9}"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412117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3 Marcador de fecha"/>
          <p:cNvSpPr>
            <a:spLocks noGrp="1"/>
          </p:cNvSpPr>
          <p:nvPr>
            <p:ph type="dt" sz="half" idx="10"/>
          </p:nvPr>
        </p:nvSpPr>
        <p:spPr/>
        <p:txBody>
          <a:bodyPr/>
          <a:lstStyle>
            <a:lvl1pPr>
              <a:defRPr/>
            </a:lvl1pPr>
          </a:lstStyle>
          <a:p>
            <a:pPr>
              <a:defRPr/>
            </a:pPr>
            <a:fld id="{89CFD7E1-7588-4045-A879-A7DFD3E6E36B}" type="datetime1">
              <a:rPr lang="es-EC" smtClean="0">
                <a:solidFill>
                  <a:prstClr val="black">
                    <a:tint val="75000"/>
                  </a:prstClr>
                </a:solidFill>
              </a:rPr>
              <a:t>30/4/2025</a:t>
            </a:fld>
            <a:endParaRPr lang="es-ES_tradnl"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_tradnl" dirty="0">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8AB0A3FC-C7DA-4ACE-9C89-E04B761661E5}"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560922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3 Marcador de fecha"/>
          <p:cNvSpPr>
            <a:spLocks noGrp="1"/>
          </p:cNvSpPr>
          <p:nvPr>
            <p:ph type="dt" sz="half" idx="10"/>
          </p:nvPr>
        </p:nvSpPr>
        <p:spPr/>
        <p:txBody>
          <a:bodyPr/>
          <a:lstStyle>
            <a:lvl1pPr>
              <a:defRPr/>
            </a:lvl1pPr>
          </a:lstStyle>
          <a:p>
            <a:pPr>
              <a:defRPr/>
            </a:pPr>
            <a:fld id="{099EE4F7-9F55-4BFF-A331-350963EEBDCB}" type="datetime1">
              <a:rPr lang="es-EC" smtClean="0">
                <a:solidFill>
                  <a:prstClr val="black">
                    <a:tint val="75000"/>
                  </a:prstClr>
                </a:solidFill>
              </a:rPr>
              <a:t>30/4/2025</a:t>
            </a:fld>
            <a:endParaRPr lang="es-ES_tradnl"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_tradnl" dirty="0">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895DECA0-2FCE-4F2D-9643-199BEA477BEF}"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65967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CCB7032-DBEB-4ED7-AD8A-532F81EE7213}" type="datetime1">
              <a:rPr lang="es-EC" smtClean="0">
                <a:solidFill>
                  <a:prstClr val="black">
                    <a:tint val="75000"/>
                  </a:prstClr>
                </a:solidFill>
              </a:rPr>
              <a:t>30/4/2025</a:t>
            </a:fld>
            <a:endParaRPr lang="es-ES_tradnl"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_tradnl" dirty="0">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AD17DC93-F469-4ABE-92BF-2A72152F39EA}"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3522863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88E1BC4-1AB5-425F-B917-470114CCDA3E}" type="datetime1">
              <a:rPr lang="es-EC" smtClean="0">
                <a:solidFill>
                  <a:prstClr val="black">
                    <a:tint val="75000"/>
                  </a:prstClr>
                </a:solidFill>
              </a:rPr>
              <a:t>30/4/2025</a:t>
            </a:fld>
            <a:endParaRPr lang="es-ES_tradnl"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_tradnl"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35FE9734-AD06-45BA-BC67-41FE305B4D55}"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122613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40D17B2-1330-44B8-8BB6-6CDEF8B3DA24}" type="datetime1">
              <a:rPr lang="es-EC" smtClean="0">
                <a:solidFill>
                  <a:prstClr val="black">
                    <a:tint val="75000"/>
                  </a:prstClr>
                </a:solidFill>
              </a:rPr>
              <a:t>30/4/2025</a:t>
            </a:fld>
            <a:endParaRPr lang="es-ES_tradnl"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_tradnl"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F8A5C6C3-6079-45D4-BE02-A0DACA0758E3}"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402497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endParaRPr lang="es-ES_tradnl" altLang="es-ES"/>
          </a:p>
        </p:txBody>
      </p:sp>
      <p:sp>
        <p:nvSpPr>
          <p:cNvPr id="1027"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s-ES_tradnl" altLang="es-ES"/>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85080BD-C446-4593-955C-E44DF53D4AC9}" type="datetime1">
              <a:rPr lang="es-EC" smtClean="0">
                <a:solidFill>
                  <a:prstClr val="black">
                    <a:tint val="75000"/>
                  </a:prstClr>
                </a:solidFill>
              </a:rPr>
              <a:t>30/4/2025</a:t>
            </a:fld>
            <a:endParaRPr lang="es-ES_tradnl"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_tradnl" dirty="0">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FD27C54-F4BE-436B-BCE2-766A38E9E78B}"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2751573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2C16102-6AF4-6229-8549-D71DB8DD83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CF090984-6A9B-B962-1D3A-6FE63B4F2D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CB871A8D-E9DF-352F-4772-604CA1B4F5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02ABE-1F95-42A4-B8DE-E542AF276473}" type="datetimeFigureOut">
              <a:rPr lang="en-US" smtClean="0"/>
              <a:t>4/30/2025</a:t>
            </a:fld>
            <a:endParaRPr lang="en-US"/>
          </a:p>
        </p:txBody>
      </p:sp>
      <p:sp>
        <p:nvSpPr>
          <p:cNvPr id="5" name="Marcador de pie de página 4">
            <a:extLst>
              <a:ext uri="{FF2B5EF4-FFF2-40B4-BE49-F238E27FC236}">
                <a16:creationId xmlns:a16="http://schemas.microsoft.com/office/drawing/2014/main" id="{03D3C7E5-7A71-75E9-03A2-8B06B3E228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5FAE2F18-6B3D-91D5-6099-6C2ED72EF2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D6E54-5627-4E86-B242-CF048D81CD64}" type="slidenum">
              <a:rPr lang="en-US" smtClean="0"/>
              <a:t>‹Nº›</a:t>
            </a:fld>
            <a:endParaRPr lang="en-US"/>
          </a:p>
        </p:txBody>
      </p:sp>
    </p:spTree>
    <p:extLst>
      <p:ext uri="{BB962C8B-B14F-4D97-AF65-F5344CB8AC3E}">
        <p14:creationId xmlns:p14="http://schemas.microsoft.com/office/powerpoint/2010/main" val="33129061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google.com.ec/url?sa=i&amp;rct=j&amp;q=&amp;esrc=s&amp;source=images&amp;cd=&amp;cad=rja&amp;uact=8&amp;ved=0CAcQjRxqFQoTCN7Fk8mTrsgCFYOFDQodKtMDIg&amp;url=https://twitter.com/armada_ecuador&amp;bvm=bv.104317490,d.cWw&amp;psig=AFQjCNFD4rRnKr2X34QTe7aIzWeBSPfggg&amp;ust=144423031610525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image" Target="../media/image5.jpe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notesSlide" Target="../notesSlides/notesSlide11.xml"/><Relationship Id="rId16" Type="http://schemas.openxmlformats.org/officeDocument/2006/relationships/diagramLayout" Target="../diagrams/layout3.xml"/><Relationship Id="rId1" Type="http://schemas.openxmlformats.org/officeDocument/2006/relationships/slideLayout" Target="../slideLayouts/slideLayout18.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image" Target="../media/image6.png"/><Relationship Id="rId9" Type="http://schemas.microsoft.com/office/2007/relationships/diagramDrawing" Target="../diagrams/drawing1.xml"/><Relationship Id="rId14" Type="http://schemas.microsoft.com/office/2007/relationships/diagramDrawing" Target="../diagrams/drawing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 name="19 Rectángulo"/>
          <p:cNvSpPr/>
          <p:nvPr/>
        </p:nvSpPr>
        <p:spPr>
          <a:xfrm>
            <a:off x="3884421" y="1991676"/>
            <a:ext cx="7646586" cy="3662541"/>
          </a:xfrm>
          <a:prstGeom prst="rect">
            <a:avLst/>
          </a:prstGeom>
          <a:noFill/>
          <a:effectLst>
            <a:outerShdw blurRad="50800" dist="12700" dir="5400000" algn="ctr" rotWithShape="0">
              <a:schemeClr val="tx1"/>
            </a:outerShdw>
          </a:effectLst>
        </p:spPr>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defTabSz="914400" fontAlgn="base">
              <a:spcBef>
                <a:spcPct val="0"/>
              </a:spcBef>
              <a:spcAft>
                <a:spcPct val="0"/>
              </a:spcAft>
              <a:defRPr/>
            </a:pPr>
            <a:r>
              <a:rPr lang="es-ES_tradnl" sz="32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PROCESO DE EVALUACIÓN Y ASCENSO AL GRADO DE SUBOFICIAL MAYOR </a:t>
            </a:r>
          </a:p>
          <a:p>
            <a:pPr marL="0" lvl="1" algn="ctr" defTabSz="914400" fontAlgn="base">
              <a:spcBef>
                <a:spcPct val="0"/>
              </a:spcBef>
              <a:spcAft>
                <a:spcPct val="0"/>
              </a:spcAft>
              <a:defRPr/>
            </a:pPr>
            <a:endParaRPr lang="es-ES_tradnl" sz="32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a:p>
            <a:pPr marL="0" lvl="1" algn="ctr" defTabSz="914400" fontAlgn="base">
              <a:spcBef>
                <a:spcPct val="0"/>
              </a:spcBef>
              <a:spcAft>
                <a:spcPct val="0"/>
              </a:spcAft>
              <a:defRPr/>
            </a:pPr>
            <a:r>
              <a:rPr lang="es-ES_tradnl" sz="32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PROMOCIÓN</a:t>
            </a:r>
            <a:endParaRPr kumimoji="0" lang="es-ES_tradnl" sz="3200" b="0" i="0" u="none" strike="noStrike" kern="120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n-ea"/>
              <a:cs typeface="Times New Roman" pitchFamily="18" charset="0"/>
            </a:endParaRPr>
          </a:p>
          <a:p>
            <a:pPr marL="0" marR="0" lvl="1" indent="0" algn="ctr" defTabSz="914400" rtl="0" eaLnBrk="1" fontAlgn="base" latinLnBrk="0" hangingPunct="1">
              <a:lnSpc>
                <a:spcPct val="100000"/>
              </a:lnSpc>
              <a:spcBef>
                <a:spcPct val="0"/>
              </a:spcBef>
              <a:spcAft>
                <a:spcPct val="0"/>
              </a:spcAft>
              <a:buClrTx/>
              <a:buSzTx/>
              <a:buFontTx/>
              <a:buNone/>
              <a:tabLst/>
              <a:defRPr/>
            </a:pPr>
            <a:r>
              <a:rPr kumimoji="0" lang="es-ES_tradnl" sz="32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Arial Black" pitchFamily="34" charset="0"/>
                <a:ea typeface="+mn-ea"/>
                <a:cs typeface="Times New Roman" pitchFamily="18" charset="0"/>
              </a:rPr>
              <a:t>049</a:t>
            </a:r>
            <a:endParaRPr kumimoji="0" lang="es-ES_tradnl" sz="3200" b="1" i="0" u="none" strike="noStrike" kern="120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n-ea"/>
              <a:cs typeface="Times New Roman" pitchFamily="18" charset="0"/>
            </a:endParaRPr>
          </a:p>
          <a:p>
            <a:pPr marL="0" marR="0" lvl="1" indent="0" algn="ctr" defTabSz="914400" rtl="0" eaLnBrk="1" fontAlgn="base" latinLnBrk="0" hangingPunct="1">
              <a:lnSpc>
                <a:spcPct val="100000"/>
              </a:lnSpc>
              <a:spcBef>
                <a:spcPct val="0"/>
              </a:spcBef>
              <a:spcAft>
                <a:spcPct val="0"/>
              </a:spcAft>
              <a:buClrTx/>
              <a:buSzTx/>
              <a:buFontTx/>
              <a:buNone/>
              <a:tabLst/>
              <a:defRPr/>
            </a:pPr>
            <a:endParaRPr kumimoji="0" lang="es-ES_tradnl" sz="4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Arial Black" pitchFamily="34" charset="0"/>
              <a:ea typeface="+mn-ea"/>
              <a:cs typeface="Times New Roman" pitchFamily="18" charset="0"/>
            </a:endParaRPr>
          </a:p>
        </p:txBody>
      </p:sp>
      <p:pic>
        <p:nvPicPr>
          <p:cNvPr id="11" name="Picture 10" descr="https://pbs.twimg.com/profile_images/580754671683309568/2rlIpQfs.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29" y="2310067"/>
            <a:ext cx="2006184" cy="1983029"/>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EAE280CA-F948-B726-6921-5C732334C274}"/>
              </a:ext>
            </a:extLst>
          </p:cNvPr>
          <p:cNvSpPr/>
          <p:nvPr/>
        </p:nvSpPr>
        <p:spPr>
          <a:xfrm>
            <a:off x="6759791" y="5614165"/>
            <a:ext cx="158889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400" b="1" i="0" u="none" strike="noStrike" kern="1200" cap="none" spc="0" normalizeH="0" baseline="0" noProof="0" dirty="0">
                <a:ln w="0"/>
                <a:solidFill>
                  <a:srgbClr val="FFFF00"/>
                </a:solidFill>
                <a:effectLst>
                  <a:outerShdw blurRad="50800" dist="38100" dir="2700000" sx="104000" sy="104000" algn="tl" rotWithShape="0">
                    <a:prstClr val="black"/>
                  </a:outerShdw>
                </a:effectLst>
                <a:uLnTx/>
                <a:uFillTx/>
                <a:latin typeface="Calibri"/>
                <a:ea typeface="+mn-ea"/>
                <a:cs typeface="+mn-cs"/>
              </a:rPr>
              <a:t>2025</a:t>
            </a:r>
          </a:p>
        </p:txBody>
      </p:sp>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6030" y="185979"/>
            <a:ext cx="8109759" cy="1495425"/>
          </a:xfrm>
          <a:prstGeom prst="rect">
            <a:avLst/>
          </a:prstGeom>
        </p:spPr>
      </p:pic>
    </p:spTree>
    <p:extLst>
      <p:ext uri="{BB962C8B-B14F-4D97-AF65-F5344CB8AC3E}">
        <p14:creationId xmlns:p14="http://schemas.microsoft.com/office/powerpoint/2010/main" val="10776382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38CC293-E08F-7E45-B05F-2767E26ED722}"/>
              </a:ext>
            </a:extLst>
          </p:cNvPr>
          <p:cNvSpPr>
            <a:spLocks noGrp="1"/>
          </p:cNvSpPr>
          <p:nvPr>
            <p:ph type="sldNum" sz="quarter" idx="12"/>
          </p:nvPr>
        </p:nvSpPr>
        <p:spPr/>
        <p:txBody>
          <a:bodyPr/>
          <a:lstStyle/>
          <a:p>
            <a:fld id="{3C37A76A-F71B-BC4C-9BBD-CEE5A69C0A5E}" type="slidenum">
              <a:rPr lang="es-EC" smtClean="0"/>
              <a:pPr/>
              <a:t>10</a:t>
            </a:fld>
            <a:endParaRPr lang="es-EC" dirty="0"/>
          </a:p>
        </p:txBody>
      </p:sp>
      <p:cxnSp>
        <p:nvCxnSpPr>
          <p:cNvPr id="5" name="Conector recto 4">
            <a:extLst>
              <a:ext uri="{FF2B5EF4-FFF2-40B4-BE49-F238E27FC236}">
                <a16:creationId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55628422-B9B7-9C5A-9B28-F4D2461EA232}"/>
              </a:ext>
            </a:extLst>
          </p:cNvPr>
          <p:cNvPicPr>
            <a:picLocks noChangeAspect="1"/>
          </p:cNvPicPr>
          <p:nvPr/>
        </p:nvPicPr>
        <p:blipFill>
          <a:blip r:embed="rId2"/>
          <a:stretch>
            <a:fillRect/>
          </a:stretch>
        </p:blipFill>
        <p:spPr>
          <a:xfrm>
            <a:off x="11338964" y="64082"/>
            <a:ext cx="750005" cy="779821"/>
          </a:xfrm>
          <a:prstGeom prst="rect">
            <a:avLst/>
          </a:prstGeom>
        </p:spPr>
      </p:pic>
      <p:sp>
        <p:nvSpPr>
          <p:cNvPr id="7" name="Rectángulo 6">
            <a:extLst>
              <a:ext uri="{FF2B5EF4-FFF2-40B4-BE49-F238E27FC236}">
                <a16:creationId xmlns:a16="http://schemas.microsoft.com/office/drawing/2014/main" id="{029A7D6E-6F02-2C35-00FF-56D1E6B1FD3E}"/>
              </a:ext>
            </a:extLst>
          </p:cNvPr>
          <p:cNvSpPr/>
          <p:nvPr/>
        </p:nvSpPr>
        <p:spPr>
          <a:xfrm>
            <a:off x="688571" y="1103800"/>
            <a:ext cx="10814857" cy="584775"/>
          </a:xfrm>
          <a:prstGeom prst="rect">
            <a:avLst/>
          </a:prstGeom>
        </p:spPr>
        <p:txBody>
          <a:bodyPr wrap="square">
            <a:spAutoFit/>
          </a:bodyPr>
          <a:lstStyle/>
          <a:p>
            <a:pPr algn="ctr"/>
            <a:r>
              <a:rPr lang="es-ES" sz="3200" b="1" dirty="0">
                <a:latin typeface="Arial" panose="020B0604020202020204" pitchFamily="34" charset="0"/>
                <a:ea typeface="Calibri" panose="020F0502020204030204" pitchFamily="34" charset="0"/>
                <a:cs typeface="Times New Roman" panose="02020603050405020304" pitchFamily="18" charset="0"/>
              </a:rPr>
              <a:t>APLICACIÓN DE LA LOPD </a:t>
            </a:r>
            <a:endParaRPr lang="es-ES" sz="2800"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s-ES_tradnl" altLang="es-ES_tradnl" sz="1600" b="1" dirty="0">
                <a:solidFill>
                  <a:prstClr val="black"/>
                </a:solidFill>
                <a:cs typeface="Calibri" panose="020F0502020204030204" pitchFamily="34" charset="0"/>
              </a:rPr>
              <a:t>DIRECCIÓN GENERAL DEL TALENTO HUMANO</a:t>
            </a:r>
          </a:p>
        </p:txBody>
      </p:sp>
      <p:pic>
        <p:nvPicPr>
          <p:cNvPr id="1028" name="Picture 4" descr="Law Scale Png - Law Scale In Png, Transparent Png , Transparent Png Image -  PNGitem">
            <a:extLst>
              <a:ext uri="{FF2B5EF4-FFF2-40B4-BE49-F238E27FC236}">
                <a16:creationId xmlns:a16="http://schemas.microsoft.com/office/drawing/2014/main" id="{3C864EE0-94CE-F340-11ED-825E1BDC9793}"/>
              </a:ext>
            </a:extLst>
          </p:cNvPr>
          <p:cNvPicPr>
            <a:picLocks noChangeAspect="1" noChangeArrowheads="1"/>
          </p:cNvPicPr>
          <p:nvPr/>
        </p:nvPicPr>
        <p:blipFill rotWithShape="1">
          <a:blip r:embed="rId3">
            <a:alphaModFix amt="22000"/>
            <a:clrChange>
              <a:clrFrom>
                <a:srgbClr val="F7F7F7"/>
              </a:clrFrom>
              <a:clrTo>
                <a:srgbClr val="F7F7F7">
                  <a:alpha val="0"/>
                </a:srgbClr>
              </a:clrTo>
            </a:clrChange>
            <a:extLst>
              <a:ext uri="{28A0092B-C50C-407E-A947-70E740481C1C}">
                <a14:useLocalDpi xmlns:a14="http://schemas.microsoft.com/office/drawing/2010/main" val="0"/>
              </a:ext>
            </a:extLst>
          </a:blip>
          <a:srcRect l="-1" r="36237" b="3611"/>
          <a:stretch/>
        </p:blipFill>
        <p:spPr bwMode="auto">
          <a:xfrm>
            <a:off x="6880485" y="764185"/>
            <a:ext cx="5318217" cy="6093815"/>
          </a:xfrm>
          <a:prstGeom prst="rect">
            <a:avLst/>
          </a:prstGeom>
          <a:noFill/>
          <a:effectLst>
            <a:outerShdw blurRad="76200" dir="13500000" sy="23000" kx="1200000" algn="br" rotWithShape="0">
              <a:prstClr val="black">
                <a:alpha val="4259"/>
              </a:prstClr>
            </a:outerShdw>
          </a:effectLst>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C9774C90-3198-72CB-B2A1-18B9C9BC1B81}"/>
              </a:ext>
            </a:extLst>
          </p:cNvPr>
          <p:cNvSpPr/>
          <p:nvPr/>
        </p:nvSpPr>
        <p:spPr>
          <a:xfrm>
            <a:off x="676749" y="1716821"/>
            <a:ext cx="7537353" cy="4093428"/>
          </a:xfrm>
          <a:prstGeom prst="rect">
            <a:avLst/>
          </a:prstGeom>
          <a:solidFill>
            <a:schemeClr val="bg1">
              <a:alpha val="64373"/>
            </a:schemeClr>
          </a:solidFill>
        </p:spPr>
        <p:txBody>
          <a:bodyPr wrap="square" lIns="91440" tIns="45720" rIns="91440" bIns="45720">
            <a:spAutoFit/>
          </a:bodyPr>
          <a:lstStyle/>
          <a:p>
            <a:pPr algn="ctr"/>
            <a:r>
              <a:rPr lang="es-ES" sz="2600" b="1"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Art 141 Selección de candidatos para el ascenso a SUBM</a:t>
            </a:r>
          </a:p>
          <a:p>
            <a:endParaRPr lang="es-ES" sz="26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algn="just"/>
            <a:r>
              <a:rPr lang="es-ES" sz="26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Se evaluará </a:t>
            </a:r>
            <a:r>
              <a:rPr lang="es-ES" sz="2600" b="1"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toda la carrera militar </a:t>
            </a:r>
            <a:r>
              <a:rPr lang="es-ES" sz="26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en los siguientes aspectos: </a:t>
            </a:r>
            <a:r>
              <a:rPr lang="es-ES" sz="2600" u="sng"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experiencia laboral, formación profesional, méritos y deméritos, cualidades profesionales</a:t>
            </a:r>
            <a:r>
              <a:rPr lang="es-ES" sz="26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conforme al procedimiento establecido en el reglamento general a esta ley y sus anexos, de acuerdo con parámetros </a:t>
            </a:r>
            <a:r>
              <a:rPr lang="es-ES" sz="2600" b="1" cap="none" spc="0"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objetivos, medibles, verificables y cuantificables</a:t>
            </a:r>
            <a:r>
              <a:rPr lang="es-ES" sz="2600" cap="none" spc="0"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69921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38CC293-E08F-7E45-B05F-2767E26ED722}"/>
              </a:ext>
            </a:extLst>
          </p:cNvPr>
          <p:cNvSpPr>
            <a:spLocks noGrp="1"/>
          </p:cNvSpPr>
          <p:nvPr>
            <p:ph type="sldNum" sz="quarter" idx="12"/>
          </p:nvPr>
        </p:nvSpPr>
        <p:spPr/>
        <p:txBody>
          <a:bodyPr/>
          <a:lstStyle/>
          <a:p>
            <a:fld id="{3C37A76A-F71B-BC4C-9BBD-CEE5A69C0A5E}" type="slidenum">
              <a:rPr lang="es-EC" smtClean="0"/>
              <a:pPr/>
              <a:t>11</a:t>
            </a:fld>
            <a:endParaRPr lang="es-EC" dirty="0"/>
          </a:p>
        </p:txBody>
      </p:sp>
      <p:cxnSp>
        <p:nvCxnSpPr>
          <p:cNvPr id="5" name="Conector recto 4">
            <a:extLst>
              <a:ext uri="{FF2B5EF4-FFF2-40B4-BE49-F238E27FC236}">
                <a16:creationId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7" name="Rectángulo 6">
            <a:extLst>
              <a:ext uri="{FF2B5EF4-FFF2-40B4-BE49-F238E27FC236}">
                <a16:creationId xmlns:a16="http://schemas.microsoft.com/office/drawing/2014/main" id="{029A7D6E-6F02-2C35-00FF-56D1E6B1FD3E}"/>
              </a:ext>
            </a:extLst>
          </p:cNvPr>
          <p:cNvSpPr/>
          <p:nvPr/>
        </p:nvSpPr>
        <p:spPr>
          <a:xfrm>
            <a:off x="606520" y="808420"/>
            <a:ext cx="10814857" cy="584775"/>
          </a:xfrm>
          <a:prstGeom prst="rect">
            <a:avLst/>
          </a:prstGeom>
        </p:spPr>
        <p:txBody>
          <a:bodyPr wrap="square">
            <a:spAutoFit/>
          </a:bodyPr>
          <a:lstStyle/>
          <a:p>
            <a:pPr algn="ctr"/>
            <a:r>
              <a:rPr lang="es-ES" sz="3200" b="1" dirty="0">
                <a:latin typeface="Arial" panose="020B0604020202020204" pitchFamily="34" charset="0"/>
                <a:ea typeface="Calibri" panose="020F0502020204030204" pitchFamily="34" charset="0"/>
                <a:cs typeface="Times New Roman" panose="02020603050405020304" pitchFamily="18" charset="0"/>
              </a:rPr>
              <a:t>APLICACIÓN DE LA LOPD </a:t>
            </a:r>
            <a:endParaRPr lang="es-ES" sz="2800"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s-ES_tradnl" altLang="es-ES_tradnl" sz="1600" b="1" dirty="0">
                <a:solidFill>
                  <a:prstClr val="black"/>
                </a:solidFill>
                <a:cs typeface="Calibri" panose="020F0502020204030204" pitchFamily="34" charset="0"/>
              </a:rPr>
              <a:t>DIRECCIÓN GENERAL DEL TALENTO HUMANO</a:t>
            </a:r>
          </a:p>
        </p:txBody>
      </p:sp>
      <p:pic>
        <p:nvPicPr>
          <p:cNvPr id="1028" name="Picture 4" descr="Law Scale Png - Law Scale In Png, Transparent Png , Transparent Png Image -  PNGitem">
            <a:extLst>
              <a:ext uri="{FF2B5EF4-FFF2-40B4-BE49-F238E27FC236}">
                <a16:creationId xmlns:a16="http://schemas.microsoft.com/office/drawing/2014/main" id="{3C864EE0-94CE-F340-11ED-825E1BDC9793}"/>
              </a:ext>
            </a:extLst>
          </p:cNvPr>
          <p:cNvPicPr>
            <a:picLocks noChangeAspect="1" noChangeArrowheads="1"/>
          </p:cNvPicPr>
          <p:nvPr/>
        </p:nvPicPr>
        <p:blipFill rotWithShape="1">
          <a:blip r:embed="rId4">
            <a:alphaModFix amt="22000"/>
            <a:clrChange>
              <a:clrFrom>
                <a:srgbClr val="F7F7F7"/>
              </a:clrFrom>
              <a:clrTo>
                <a:srgbClr val="F7F7F7">
                  <a:alpha val="0"/>
                </a:srgbClr>
              </a:clrTo>
            </a:clrChange>
            <a:extLst>
              <a:ext uri="{28A0092B-C50C-407E-A947-70E740481C1C}">
                <a14:useLocalDpi xmlns:a14="http://schemas.microsoft.com/office/drawing/2010/main" val="0"/>
              </a:ext>
            </a:extLst>
          </a:blip>
          <a:srcRect l="-1" r="36237" b="3611"/>
          <a:stretch/>
        </p:blipFill>
        <p:spPr bwMode="auto">
          <a:xfrm>
            <a:off x="6880485" y="1112473"/>
            <a:ext cx="5318217" cy="5964229"/>
          </a:xfrm>
          <a:prstGeom prst="rect">
            <a:avLst/>
          </a:prstGeom>
          <a:noFill/>
          <a:effectLst>
            <a:outerShdw blurRad="76200" dir="13500000" sy="23000" kx="1200000" algn="br" rotWithShape="0">
              <a:prstClr val="black">
                <a:alpha val="4259"/>
              </a:prstClr>
            </a:outerShdw>
          </a:effectLst>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C9774C90-3198-72CB-B2A1-18B9C9BC1B81}"/>
              </a:ext>
            </a:extLst>
          </p:cNvPr>
          <p:cNvSpPr/>
          <p:nvPr/>
        </p:nvSpPr>
        <p:spPr>
          <a:xfrm>
            <a:off x="650531" y="1403512"/>
            <a:ext cx="11141532" cy="5509200"/>
          </a:xfrm>
          <a:prstGeom prst="rect">
            <a:avLst/>
          </a:prstGeom>
          <a:solidFill>
            <a:schemeClr val="bg1">
              <a:alpha val="64373"/>
            </a:schemeClr>
          </a:solidFill>
        </p:spPr>
        <p:txBody>
          <a:bodyPr wrap="square" lIns="91440" tIns="45720" rIns="91440" bIns="45720">
            <a:spAutoFit/>
          </a:bodyPr>
          <a:lstStyle/>
          <a:p>
            <a:r>
              <a:rPr lang="es-ES" sz="2800"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Art 146.- </a:t>
            </a:r>
            <a:r>
              <a:rPr lang="es-ES" sz="2800" b="1"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INHABILIDADES</a:t>
            </a:r>
            <a:r>
              <a:rPr lang="es-ES" sz="2800"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para el ascenso a Suboficial Mayor.</a:t>
            </a:r>
            <a:endParaRPr lang="es-ES" sz="2400"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r>
              <a:rPr lang="es-ES" sz="2400"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p>
          <a:p>
            <a:pPr marL="457200" indent="-457200" algn="just">
              <a:buFont typeface="+mj-lt"/>
              <a:buAutoNum type="arabicPeriod"/>
            </a:pPr>
            <a:r>
              <a:rPr lang="es-ES" sz="24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Haber obtenido una </a:t>
            </a:r>
            <a:r>
              <a:rPr lang="es-ES" sz="2800" b="1" cap="none" spc="0"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nota promedio anual de 17,500 o menor</a:t>
            </a:r>
            <a:r>
              <a:rPr lang="es-ES" sz="24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en la calificación de desempeño profesional </a:t>
            </a:r>
            <a:r>
              <a:rPr lang="es-ES" sz="2400" b="1"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como Suboficial</a:t>
            </a:r>
            <a:r>
              <a:rPr lang="es-ES" sz="24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p>
          <a:p>
            <a:pPr marL="457200" indent="-457200" algn="just">
              <a:buFont typeface="+mj-lt"/>
              <a:buAutoNum type="arabicPeriod"/>
            </a:pPr>
            <a:r>
              <a:rPr lang="es-ES" sz="24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Haber acumulado </a:t>
            </a:r>
            <a:r>
              <a:rPr lang="es-ES" sz="2400" b="1" cap="none" spc="0"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durante toda su carrera militar </a:t>
            </a:r>
            <a:r>
              <a:rPr lang="es-ES" sz="24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una combinación de sanciones que sea igual o mayor a cuarenta, la misma que resulte de la aplicación de la siguiente fórmula: Uno multiplicado por el número de días de arresto simple (DAS) más cuatro multiplicado por el número de días de arresto de rigor (DAR) sea mayor o igual a cuarenta. Fórmula: </a:t>
            </a:r>
            <a:r>
              <a:rPr lang="es-ES" sz="2800" b="1" cap="none" spc="0"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1(DAS)+</a:t>
            </a:r>
            <a:r>
              <a:rPr lang="es-ES" sz="2800" b="1"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4</a:t>
            </a:r>
            <a:r>
              <a:rPr lang="es-ES" sz="2800" b="1" cap="none" spc="0"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(DAR) ≥40;</a:t>
            </a:r>
          </a:p>
          <a:p>
            <a:pPr marL="457200" indent="-457200" algn="just">
              <a:buFont typeface="+mj-lt"/>
              <a:buAutoNum type="arabicPeriod"/>
            </a:pPr>
            <a:r>
              <a:rPr lang="es-ES" sz="24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Haberse ejecutoriado en su contra una resolución con </a:t>
            </a:r>
            <a:r>
              <a:rPr lang="es-ES" sz="2400" b="1"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responsabilidad civil culposa</a:t>
            </a:r>
            <a:r>
              <a:rPr lang="es-ES" sz="24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emitida por la Contraloría General del Estado, por actos relacionados con en el ejercicio de las funciones propias del ámbito militar;</a:t>
            </a:r>
          </a:p>
          <a:p>
            <a:pPr marL="457200" indent="-457200" algn="just">
              <a:buFont typeface="+mj-lt"/>
              <a:buAutoNum type="arabicPeriod"/>
            </a:pPr>
            <a:endParaRPr lang="es-ES" sz="2800" b="1" cap="none" spc="0"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457200" indent="-457200" algn="just">
              <a:buFont typeface="+mj-lt"/>
              <a:buAutoNum type="arabicPeriod"/>
            </a:pPr>
            <a:endParaRPr lang="es-ES" sz="2400" b="1" cap="none" spc="0"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0761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38CC293-E08F-7E45-B05F-2767E26ED722}"/>
              </a:ext>
            </a:extLst>
          </p:cNvPr>
          <p:cNvSpPr>
            <a:spLocks noGrp="1"/>
          </p:cNvSpPr>
          <p:nvPr>
            <p:ph type="sldNum" sz="quarter" idx="12"/>
          </p:nvPr>
        </p:nvSpPr>
        <p:spPr/>
        <p:txBody>
          <a:bodyPr/>
          <a:lstStyle/>
          <a:p>
            <a:fld id="{3C37A76A-F71B-BC4C-9BBD-CEE5A69C0A5E}" type="slidenum">
              <a:rPr lang="es-EC" smtClean="0"/>
              <a:pPr/>
              <a:t>12</a:t>
            </a:fld>
            <a:endParaRPr lang="es-EC" dirty="0"/>
          </a:p>
        </p:txBody>
      </p:sp>
      <p:cxnSp>
        <p:nvCxnSpPr>
          <p:cNvPr id="5" name="Conector recto 4">
            <a:extLst>
              <a:ext uri="{FF2B5EF4-FFF2-40B4-BE49-F238E27FC236}">
                <a16:creationId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55628422-B9B7-9C5A-9B28-F4D2461EA232}"/>
              </a:ext>
            </a:extLst>
          </p:cNvPr>
          <p:cNvPicPr>
            <a:picLocks noChangeAspect="1"/>
          </p:cNvPicPr>
          <p:nvPr/>
        </p:nvPicPr>
        <p:blipFill>
          <a:blip r:embed="rId2"/>
          <a:stretch>
            <a:fillRect/>
          </a:stretch>
        </p:blipFill>
        <p:spPr>
          <a:xfrm>
            <a:off x="11338964" y="64082"/>
            <a:ext cx="750005" cy="779821"/>
          </a:xfrm>
          <a:prstGeom prst="rect">
            <a:avLst/>
          </a:prstGeom>
        </p:spPr>
      </p:pic>
      <p:sp>
        <p:nvSpPr>
          <p:cNvPr id="7" name="Rectángulo 6">
            <a:extLst>
              <a:ext uri="{FF2B5EF4-FFF2-40B4-BE49-F238E27FC236}">
                <a16:creationId xmlns:a16="http://schemas.microsoft.com/office/drawing/2014/main" id="{029A7D6E-6F02-2C35-00FF-56D1E6B1FD3E}"/>
              </a:ext>
            </a:extLst>
          </p:cNvPr>
          <p:cNvSpPr/>
          <p:nvPr/>
        </p:nvSpPr>
        <p:spPr>
          <a:xfrm>
            <a:off x="688571" y="1103800"/>
            <a:ext cx="10814857" cy="584775"/>
          </a:xfrm>
          <a:prstGeom prst="rect">
            <a:avLst/>
          </a:prstGeom>
        </p:spPr>
        <p:txBody>
          <a:bodyPr wrap="square">
            <a:spAutoFit/>
          </a:bodyPr>
          <a:lstStyle/>
          <a:p>
            <a:pPr algn="ctr"/>
            <a:r>
              <a:rPr lang="es-ES" sz="3200" b="1" dirty="0">
                <a:latin typeface="Arial" panose="020B0604020202020204" pitchFamily="34" charset="0"/>
                <a:ea typeface="Calibri" panose="020F0502020204030204" pitchFamily="34" charset="0"/>
                <a:cs typeface="Times New Roman" panose="02020603050405020304" pitchFamily="18" charset="0"/>
              </a:rPr>
              <a:t>APLICACIÓN DE LA LOPD </a:t>
            </a:r>
            <a:endParaRPr lang="es-ES" sz="2800"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s-ES_tradnl" altLang="es-ES_tradnl" sz="1600" b="1" dirty="0">
                <a:solidFill>
                  <a:prstClr val="black"/>
                </a:solidFill>
                <a:cs typeface="Calibri" panose="020F0502020204030204" pitchFamily="34" charset="0"/>
              </a:rPr>
              <a:t>DIRECCIÓN GENERAL DEL TALENTO HUMANO</a:t>
            </a:r>
          </a:p>
        </p:txBody>
      </p:sp>
      <p:pic>
        <p:nvPicPr>
          <p:cNvPr id="1028" name="Picture 4" descr="Law Scale Png - Law Scale In Png, Transparent Png , Transparent Png Image -  PNGitem">
            <a:extLst>
              <a:ext uri="{FF2B5EF4-FFF2-40B4-BE49-F238E27FC236}">
                <a16:creationId xmlns:a16="http://schemas.microsoft.com/office/drawing/2014/main" id="{3C864EE0-94CE-F340-11ED-825E1BDC9793}"/>
              </a:ext>
            </a:extLst>
          </p:cNvPr>
          <p:cNvPicPr>
            <a:picLocks noChangeAspect="1" noChangeArrowheads="1"/>
          </p:cNvPicPr>
          <p:nvPr/>
        </p:nvPicPr>
        <p:blipFill rotWithShape="1">
          <a:blip r:embed="rId3">
            <a:clrChange>
              <a:clrFrom>
                <a:srgbClr val="F7F7F7"/>
              </a:clrFrom>
              <a:clrTo>
                <a:srgbClr val="F7F7F7">
                  <a:alpha val="0"/>
                </a:srgbClr>
              </a:clrTo>
            </a:clrChange>
            <a:alphaModFix amt="22000"/>
            <a:extLst>
              <a:ext uri="{28A0092B-C50C-407E-A947-70E740481C1C}">
                <a14:useLocalDpi xmlns:a14="http://schemas.microsoft.com/office/drawing/2010/main" val="0"/>
              </a:ext>
            </a:extLst>
          </a:blip>
          <a:srcRect l="-1" r="36237" b="3611"/>
          <a:stretch/>
        </p:blipFill>
        <p:spPr bwMode="auto">
          <a:xfrm>
            <a:off x="6880485" y="1112473"/>
            <a:ext cx="5318217" cy="5964229"/>
          </a:xfrm>
          <a:prstGeom prst="rect">
            <a:avLst/>
          </a:prstGeom>
          <a:noFill/>
          <a:effectLst>
            <a:outerShdw blurRad="76200" dir="13500000" sy="23000" kx="1200000" algn="br" rotWithShape="0">
              <a:prstClr val="black">
                <a:alpha val="4259"/>
              </a:prstClr>
            </a:outerShdw>
          </a:effectLst>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C9774C90-3198-72CB-B2A1-18B9C9BC1B81}"/>
              </a:ext>
            </a:extLst>
          </p:cNvPr>
          <p:cNvSpPr/>
          <p:nvPr/>
        </p:nvSpPr>
        <p:spPr>
          <a:xfrm>
            <a:off x="676749" y="1894916"/>
            <a:ext cx="11141532" cy="5170646"/>
          </a:xfrm>
          <a:prstGeom prst="rect">
            <a:avLst/>
          </a:prstGeom>
          <a:solidFill>
            <a:schemeClr val="bg1">
              <a:alpha val="64373"/>
            </a:schemeClr>
          </a:solidFill>
        </p:spPr>
        <p:txBody>
          <a:bodyPr wrap="square" lIns="91440" tIns="45720" rIns="91440" bIns="45720">
            <a:spAutoFit/>
          </a:bodyPr>
          <a:lstStyle/>
          <a:p>
            <a:pPr algn="just"/>
            <a:r>
              <a:rPr lang="es-ES" sz="22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4.  Haber recibido </a:t>
            </a:r>
            <a:r>
              <a:rPr lang="es-ES" sz="2200" b="1"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sentencia condenatoria en juicios penales </a:t>
            </a:r>
            <a:r>
              <a:rPr lang="es-ES" sz="22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 excepción de contravenciones;</a:t>
            </a:r>
          </a:p>
          <a:p>
            <a:pPr algn="just"/>
            <a:r>
              <a:rPr lang="es-ES" sz="22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5. Haber sido sancionada o sancionado por el cometimiento de una </a:t>
            </a:r>
            <a:r>
              <a:rPr lang="es-ES" sz="2200" b="1" cap="none" spc="0"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falta atentatoria</a:t>
            </a:r>
            <a:r>
              <a:rPr lang="es-ES" sz="2200" b="1" cap="none" spc="0" dirty="0">
                <a:ln w="0"/>
                <a:solidFill>
                  <a:srgbClr val="C0000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lang="es-ES" sz="22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durante </a:t>
            </a:r>
            <a:r>
              <a:rPr lang="es-ES" sz="2200" b="1" u="sng"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toda su carrera militar</a:t>
            </a:r>
            <a:r>
              <a:rPr lang="es-ES" sz="22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p>
          <a:p>
            <a:pPr marL="457200" indent="-457200">
              <a:buFont typeface="+mj-lt"/>
              <a:buAutoNum type="arabicPeriod" startAt="6"/>
            </a:pPr>
            <a:r>
              <a:rPr lang="es-ES" sz="22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Haber sido suspendida o </a:t>
            </a:r>
            <a:r>
              <a:rPr lang="es-ES" sz="2200" b="1"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suspendido de una comisión de servicios o misión en el exterior</a:t>
            </a:r>
            <a:r>
              <a:rPr lang="es-ES" sz="22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por actos que implicaron una afectación en el interés o imagen institucional, por los cuales recibió sanción disciplinaria;</a:t>
            </a:r>
          </a:p>
          <a:p>
            <a:pPr marL="457200" indent="-457200">
              <a:buFont typeface="+mj-lt"/>
              <a:buAutoNum type="arabicPeriod" startAt="6"/>
            </a:pPr>
            <a:r>
              <a:rPr lang="es-ES" sz="22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Haber sido declarada o declarado responsable del cometimiento de una falta disciplinaria, por la cual ha sido sancionada o sancionado con </a:t>
            </a:r>
            <a:r>
              <a:rPr lang="es-ES" sz="2200" b="1" dirty="0">
                <a:ln w="0"/>
                <a:solidFill>
                  <a:schemeClr val="accent2">
                    <a:lumMod val="75000"/>
                  </a:schemeClr>
                </a:solidFill>
                <a:latin typeface="Calibri" panose="020F0502020204030204" pitchFamily="34" charset="0"/>
                <a:cs typeface="Calibri" panose="020F0502020204030204" pitchFamily="34" charset="0"/>
              </a:rPr>
              <a:t>arresto de rigor en el grado de Suboficial Primero</a:t>
            </a:r>
            <a:r>
              <a:rPr lang="es-ES" sz="22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p>
          <a:p>
            <a:pPr marL="457200" indent="-457200">
              <a:buFont typeface="+mj-lt"/>
              <a:buAutoNum type="arabicPeriod" startAt="6"/>
            </a:pPr>
            <a:r>
              <a:rPr lang="es-ES" sz="22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No haber </a:t>
            </a:r>
            <a:r>
              <a:rPr lang="es-ES" sz="2200" b="1"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aprobado una especialización </a:t>
            </a:r>
            <a:r>
              <a:rPr lang="es-ES" sz="22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o más de un curso de capacitación, auspiciados por la Institución; y,</a:t>
            </a:r>
          </a:p>
          <a:p>
            <a:pPr marL="457200" indent="-457200">
              <a:buFont typeface="+mj-lt"/>
              <a:buAutoNum type="arabicPeriod" startAt="6"/>
            </a:pPr>
            <a:r>
              <a:rPr lang="es-ES" sz="22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Las demás inhabilidades previstas para las y los servidores públicos.</a:t>
            </a:r>
            <a:endParaRPr lang="es-ES" sz="2200" dirty="0">
              <a:ln w="0"/>
              <a:solidFill>
                <a:srgbClr val="C0000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algn="just"/>
            <a:endParaRPr lang="es-ES" sz="22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algn="just"/>
            <a:endParaRPr lang="es-ES" sz="22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457200" indent="-457200" algn="just">
              <a:buFont typeface="+mj-lt"/>
              <a:buAutoNum type="arabicPeriod" startAt="3"/>
            </a:pPr>
            <a:endParaRPr lang="es-ES" sz="22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7683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38CC293-E08F-7E45-B05F-2767E26ED722}"/>
              </a:ext>
            </a:extLst>
          </p:cNvPr>
          <p:cNvSpPr>
            <a:spLocks noGrp="1"/>
          </p:cNvSpPr>
          <p:nvPr>
            <p:ph type="sldNum" sz="quarter" idx="12"/>
          </p:nvPr>
        </p:nvSpPr>
        <p:spPr/>
        <p:txBody>
          <a:bodyPr/>
          <a:lstStyle/>
          <a:p>
            <a:fld id="{3C37A76A-F71B-BC4C-9BBD-CEE5A69C0A5E}" type="slidenum">
              <a:rPr lang="es-EC" smtClean="0"/>
              <a:pPr/>
              <a:t>13</a:t>
            </a:fld>
            <a:endParaRPr lang="es-EC" dirty="0"/>
          </a:p>
        </p:txBody>
      </p:sp>
      <p:cxnSp>
        <p:nvCxnSpPr>
          <p:cNvPr id="5" name="Conector recto 4">
            <a:extLst>
              <a:ext uri="{FF2B5EF4-FFF2-40B4-BE49-F238E27FC236}">
                <a16:creationId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7" name="Rectángulo 6">
            <a:extLst>
              <a:ext uri="{FF2B5EF4-FFF2-40B4-BE49-F238E27FC236}">
                <a16:creationId xmlns:a16="http://schemas.microsoft.com/office/drawing/2014/main" id="{029A7D6E-6F02-2C35-00FF-56D1E6B1FD3E}"/>
              </a:ext>
            </a:extLst>
          </p:cNvPr>
          <p:cNvSpPr/>
          <p:nvPr/>
        </p:nvSpPr>
        <p:spPr>
          <a:xfrm>
            <a:off x="688571" y="1103800"/>
            <a:ext cx="10814857" cy="523220"/>
          </a:xfrm>
          <a:prstGeom prst="rect">
            <a:avLst/>
          </a:prstGeom>
        </p:spPr>
        <p:txBody>
          <a:bodyPr wrap="square">
            <a:spAutoFit/>
          </a:bodyPr>
          <a:lstStyle/>
          <a:p>
            <a:pPr algn="ctr"/>
            <a:r>
              <a:rPr lang="es-ES" sz="2800" b="1" dirty="0">
                <a:latin typeface="Arial" panose="020B0604020202020204" pitchFamily="34" charset="0"/>
                <a:ea typeface="Calibri" panose="020F0502020204030204" pitchFamily="34" charset="0"/>
                <a:cs typeface="Times New Roman" panose="02020603050405020304" pitchFamily="18" charset="0"/>
              </a:rPr>
              <a:t>APLICACIÓN DEL REGLAMENTO GENERAL A  LA LOPD</a:t>
            </a:r>
            <a:endParaRPr lang="es-ES" sz="2800"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s-ES_tradnl" altLang="es-ES_tradnl" sz="1600" b="1" dirty="0">
                <a:solidFill>
                  <a:prstClr val="black"/>
                </a:solidFill>
                <a:cs typeface="Calibri" panose="020F0502020204030204" pitchFamily="34" charset="0"/>
              </a:rPr>
              <a:t>DIRECCIÓN GENERAL DEL TALENTO HUMANO</a:t>
            </a:r>
          </a:p>
        </p:txBody>
      </p:sp>
      <p:pic>
        <p:nvPicPr>
          <p:cNvPr id="1028" name="Picture 4" descr="Law Scale Png - Law Scale In Png, Transparent Png , Transparent Png Image -  PNGitem">
            <a:extLst>
              <a:ext uri="{FF2B5EF4-FFF2-40B4-BE49-F238E27FC236}">
                <a16:creationId xmlns:a16="http://schemas.microsoft.com/office/drawing/2014/main" id="{3C864EE0-94CE-F340-11ED-825E1BDC9793}"/>
              </a:ext>
            </a:extLst>
          </p:cNvPr>
          <p:cNvPicPr>
            <a:picLocks noChangeAspect="1" noChangeArrowheads="1"/>
          </p:cNvPicPr>
          <p:nvPr/>
        </p:nvPicPr>
        <p:blipFill rotWithShape="1">
          <a:blip r:embed="rId4">
            <a:clrChange>
              <a:clrFrom>
                <a:srgbClr val="F7F7F7"/>
              </a:clrFrom>
              <a:clrTo>
                <a:srgbClr val="F7F7F7">
                  <a:alpha val="0"/>
                </a:srgbClr>
              </a:clrTo>
            </a:clrChange>
            <a:alphaModFix amt="22000"/>
            <a:extLst>
              <a:ext uri="{28A0092B-C50C-407E-A947-70E740481C1C}">
                <a14:useLocalDpi xmlns:a14="http://schemas.microsoft.com/office/drawing/2010/main" val="0"/>
              </a:ext>
            </a:extLst>
          </a:blip>
          <a:srcRect l="-1" r="36237" b="3611"/>
          <a:stretch/>
        </p:blipFill>
        <p:spPr bwMode="auto">
          <a:xfrm>
            <a:off x="6168064" y="1163850"/>
            <a:ext cx="5318217" cy="5964229"/>
          </a:xfrm>
          <a:prstGeom prst="rect">
            <a:avLst/>
          </a:prstGeom>
          <a:noFill/>
          <a:effectLst>
            <a:outerShdw blurRad="76200" dir="13500000" sy="23000" kx="1200000" algn="br" rotWithShape="0">
              <a:prstClr val="black">
                <a:alpha val="4259"/>
              </a:prstClr>
            </a:outerShdw>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688571" y="1821860"/>
            <a:ext cx="10496001" cy="4339650"/>
          </a:xfrm>
          <a:prstGeom prst="rect">
            <a:avLst/>
          </a:prstGeom>
        </p:spPr>
        <p:txBody>
          <a:bodyPr wrap="square">
            <a:spAutoFit/>
          </a:bodyPr>
          <a:lstStyle/>
          <a:p>
            <a:pPr algn="ctr"/>
            <a:r>
              <a:rPr lang="es-ES" sz="2400" b="1" dirty="0">
                <a:ln w="0"/>
                <a:solidFill>
                  <a:srgbClr val="0070C0"/>
                </a:solidFill>
                <a:effectLst>
                  <a:outerShdw blurRad="38100" dist="25400" dir="5400000" algn="ctr" rotWithShape="0">
                    <a:srgbClr val="6E747A">
                      <a:alpha val="43000"/>
                    </a:srgbClr>
                  </a:outerShdw>
                </a:effectLst>
                <a:latin typeface="+mn-lt"/>
                <a:cs typeface="Calibri" panose="020F0502020204030204" pitchFamily="34" charset="0"/>
              </a:rPr>
              <a:t>Art 87.- Selección para el ascenso a Suboficial Mayor</a:t>
            </a:r>
          </a:p>
          <a:p>
            <a:pPr algn="just"/>
            <a:r>
              <a:rPr lang="es-MX" sz="2100" dirty="0">
                <a:latin typeface="+mn-lt"/>
              </a:rPr>
              <a:t>La Dirección General de Talento Humano de cada una de las Fuerzas, emitirá un informe de cada uno de los suboficiales primeros que se encuentren en condición para el ascenso al grado de suboficial mayor, dentro de los plazos correspondientes, con las consideraciones establecidas en los artículos 140 y 142 de la Ley Orgánica de Personal y Disciplina Militar de las Fuerzas Armadas. En dicho informe se incluirá si el personal militar se encuentra inmerso en alguna inhabilidad para el ascenso conforme lo ordena la Ley indicada. El Consejo de Suboficiales y Sargentos de Fuerza valorará los siguientes aspectos: experiencia laboral, formación profesional, méritos y deméritos, cualidades profesionales del personal militar que se encuentra habilitado para el proceso de ascenso, de conformidad con los parámetros establecidos en el presente Reglamento. El Consejo de Suboficiales y Sargentos de Fuerza procederá a la selección y ascenso, para cuyo efecto emitirá la resolución correspondiente de manera individual.</a:t>
            </a:r>
            <a:endParaRPr lang="es-ES" sz="2100" b="1" dirty="0">
              <a:ln w="0"/>
              <a:solidFill>
                <a:srgbClr val="0070C0"/>
              </a:solidFill>
              <a:effectLst>
                <a:outerShdw blurRad="38100" dist="25400" dir="5400000" algn="ctr" rotWithShape="0">
                  <a:srgbClr val="6E747A">
                    <a:alpha val="43000"/>
                  </a:srgbClr>
                </a:outerShdw>
              </a:effectLst>
              <a:latin typeface="+mn-lt"/>
              <a:cs typeface="Calibri" panose="020F0502020204030204" pitchFamily="34" charset="0"/>
            </a:endParaRPr>
          </a:p>
        </p:txBody>
      </p:sp>
    </p:spTree>
    <p:extLst>
      <p:ext uri="{BB962C8B-B14F-4D97-AF65-F5344CB8AC3E}">
        <p14:creationId xmlns:p14="http://schemas.microsoft.com/office/powerpoint/2010/main" val="1243781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38CC293-E08F-7E45-B05F-2767E26ED722}"/>
              </a:ext>
            </a:extLst>
          </p:cNvPr>
          <p:cNvSpPr>
            <a:spLocks noGrp="1"/>
          </p:cNvSpPr>
          <p:nvPr>
            <p:ph type="sldNum" sz="quarter" idx="12"/>
          </p:nvPr>
        </p:nvSpPr>
        <p:spPr/>
        <p:txBody>
          <a:bodyPr/>
          <a:lstStyle/>
          <a:p>
            <a:fld id="{3C37A76A-F71B-BC4C-9BBD-CEE5A69C0A5E}" type="slidenum">
              <a:rPr lang="es-EC" smtClean="0"/>
              <a:pPr/>
              <a:t>14</a:t>
            </a:fld>
            <a:endParaRPr lang="es-EC" dirty="0"/>
          </a:p>
        </p:txBody>
      </p:sp>
      <p:cxnSp>
        <p:nvCxnSpPr>
          <p:cNvPr id="5" name="Conector recto 4">
            <a:extLst>
              <a:ext uri="{FF2B5EF4-FFF2-40B4-BE49-F238E27FC236}">
                <a16:creationId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7" name="Rectángulo 6">
            <a:extLst>
              <a:ext uri="{FF2B5EF4-FFF2-40B4-BE49-F238E27FC236}">
                <a16:creationId xmlns:a16="http://schemas.microsoft.com/office/drawing/2014/main" id="{029A7D6E-6F02-2C35-00FF-56D1E6B1FD3E}"/>
              </a:ext>
            </a:extLst>
          </p:cNvPr>
          <p:cNvSpPr/>
          <p:nvPr/>
        </p:nvSpPr>
        <p:spPr>
          <a:xfrm>
            <a:off x="688571" y="1103800"/>
            <a:ext cx="10814857" cy="523220"/>
          </a:xfrm>
          <a:prstGeom prst="rect">
            <a:avLst/>
          </a:prstGeom>
        </p:spPr>
        <p:txBody>
          <a:bodyPr wrap="square">
            <a:spAutoFit/>
          </a:bodyPr>
          <a:lstStyle/>
          <a:p>
            <a:pPr algn="ctr"/>
            <a:r>
              <a:rPr lang="es-ES" sz="2800" b="1" dirty="0">
                <a:latin typeface="Arial" panose="020B0604020202020204" pitchFamily="34" charset="0"/>
                <a:ea typeface="Calibri" panose="020F0502020204030204" pitchFamily="34" charset="0"/>
                <a:cs typeface="Times New Roman" panose="02020603050405020304" pitchFamily="18" charset="0"/>
              </a:rPr>
              <a:t>APLICACIÓN DEL REGLAMENTO GENERAL A  LA LOPD </a:t>
            </a:r>
            <a:endParaRPr lang="es-ES" sz="2800"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s-ES_tradnl" altLang="es-ES_tradnl" sz="1600" b="1" dirty="0">
                <a:solidFill>
                  <a:prstClr val="black"/>
                </a:solidFill>
                <a:cs typeface="Calibri" panose="020F0502020204030204" pitchFamily="34" charset="0"/>
              </a:rPr>
              <a:t>DIRECCIÓN GENERAL DEL TALENTO HUMANO</a:t>
            </a:r>
          </a:p>
        </p:txBody>
      </p:sp>
      <p:pic>
        <p:nvPicPr>
          <p:cNvPr id="1028" name="Picture 4" descr="Law Scale Png - Law Scale In Png, Transparent Png , Transparent Png Image -  PNGitem">
            <a:extLst>
              <a:ext uri="{FF2B5EF4-FFF2-40B4-BE49-F238E27FC236}">
                <a16:creationId xmlns:a16="http://schemas.microsoft.com/office/drawing/2014/main" id="{3C864EE0-94CE-F340-11ED-825E1BDC9793}"/>
              </a:ext>
            </a:extLst>
          </p:cNvPr>
          <p:cNvPicPr>
            <a:picLocks noChangeAspect="1" noChangeArrowheads="1"/>
          </p:cNvPicPr>
          <p:nvPr/>
        </p:nvPicPr>
        <p:blipFill rotWithShape="1">
          <a:blip r:embed="rId4">
            <a:clrChange>
              <a:clrFrom>
                <a:srgbClr val="F7F7F7"/>
              </a:clrFrom>
              <a:clrTo>
                <a:srgbClr val="F7F7F7">
                  <a:alpha val="0"/>
                </a:srgbClr>
              </a:clrTo>
            </a:clrChange>
            <a:alphaModFix amt="22000"/>
            <a:extLst>
              <a:ext uri="{28A0092B-C50C-407E-A947-70E740481C1C}">
                <a14:useLocalDpi xmlns:a14="http://schemas.microsoft.com/office/drawing/2010/main" val="0"/>
              </a:ext>
            </a:extLst>
          </a:blip>
          <a:srcRect l="-1" r="36237" b="3611"/>
          <a:stretch/>
        </p:blipFill>
        <p:spPr bwMode="auto">
          <a:xfrm>
            <a:off x="6168064" y="1163850"/>
            <a:ext cx="5318217" cy="5964229"/>
          </a:xfrm>
          <a:prstGeom prst="rect">
            <a:avLst/>
          </a:prstGeom>
          <a:noFill/>
          <a:effectLst>
            <a:outerShdw blurRad="76200" dir="13500000" sy="23000" kx="1200000" algn="br" rotWithShape="0">
              <a:prstClr val="black">
                <a:alpha val="4259"/>
              </a:prstClr>
            </a:outerShdw>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842963" y="2048238"/>
            <a:ext cx="6146774" cy="3293209"/>
          </a:xfrm>
          <a:prstGeom prst="rect">
            <a:avLst/>
          </a:prstGeom>
        </p:spPr>
        <p:txBody>
          <a:bodyPr wrap="square">
            <a:spAutoFit/>
          </a:bodyPr>
          <a:lstStyle/>
          <a:p>
            <a:pPr algn="ctr"/>
            <a:r>
              <a:rPr lang="es-ES" sz="3200" b="1"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Art 88.- De la selección a Suboficial Mayor</a:t>
            </a:r>
          </a:p>
          <a:p>
            <a:pPr algn="just"/>
            <a:r>
              <a:rPr lang="es-MX" sz="2400" dirty="0">
                <a:latin typeface="+mn-lt"/>
              </a:rPr>
              <a:t>El Consejo de Suboficiales y Sargentos de Fuerza, en su calidad de órgano regulador de la situación militar, le corresponderá analizar y seleccionar al personal militar que cumple con los parámetros y puntajes para ser promovidos al grado de suboficial mayor.</a:t>
            </a:r>
            <a:endParaRPr lang="es-ES" sz="2400" b="1" dirty="0">
              <a:ln w="0"/>
              <a:solidFill>
                <a:srgbClr val="0070C0"/>
              </a:solidFill>
              <a:effectLst>
                <a:outerShdw blurRad="38100" dist="25400" dir="5400000" algn="ctr" rotWithShape="0">
                  <a:srgbClr val="6E747A">
                    <a:alpha val="43000"/>
                  </a:srgbClr>
                </a:outerShdw>
              </a:effectLst>
              <a:latin typeface="+mn-lt"/>
              <a:cs typeface="Calibri" panose="020F0502020204030204" pitchFamily="34" charset="0"/>
            </a:endParaRPr>
          </a:p>
        </p:txBody>
      </p:sp>
    </p:spTree>
    <p:extLst>
      <p:ext uri="{BB962C8B-B14F-4D97-AF65-F5344CB8AC3E}">
        <p14:creationId xmlns:p14="http://schemas.microsoft.com/office/powerpoint/2010/main" val="2010197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38CC293-E08F-7E45-B05F-2767E26ED722}"/>
              </a:ext>
            </a:extLst>
          </p:cNvPr>
          <p:cNvSpPr>
            <a:spLocks noGrp="1"/>
          </p:cNvSpPr>
          <p:nvPr>
            <p:ph type="sldNum" sz="quarter" idx="12"/>
          </p:nvPr>
        </p:nvSpPr>
        <p:spPr/>
        <p:txBody>
          <a:bodyPr/>
          <a:lstStyle/>
          <a:p>
            <a:fld id="{3C37A76A-F71B-BC4C-9BBD-CEE5A69C0A5E}" type="slidenum">
              <a:rPr lang="es-EC" smtClean="0"/>
              <a:pPr/>
              <a:t>15</a:t>
            </a:fld>
            <a:endParaRPr lang="es-EC" dirty="0"/>
          </a:p>
        </p:txBody>
      </p:sp>
      <p:cxnSp>
        <p:nvCxnSpPr>
          <p:cNvPr id="5" name="Conector recto 4">
            <a:extLst>
              <a:ext uri="{FF2B5EF4-FFF2-40B4-BE49-F238E27FC236}">
                <a16:creationId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7" name="Rectángulo 6">
            <a:extLst>
              <a:ext uri="{FF2B5EF4-FFF2-40B4-BE49-F238E27FC236}">
                <a16:creationId xmlns:a16="http://schemas.microsoft.com/office/drawing/2014/main" id="{029A7D6E-6F02-2C35-00FF-56D1E6B1FD3E}"/>
              </a:ext>
            </a:extLst>
          </p:cNvPr>
          <p:cNvSpPr/>
          <p:nvPr/>
        </p:nvSpPr>
        <p:spPr>
          <a:xfrm>
            <a:off x="760635" y="876474"/>
            <a:ext cx="10814857" cy="461665"/>
          </a:xfrm>
          <a:prstGeom prst="rect">
            <a:avLst/>
          </a:prstGeom>
        </p:spPr>
        <p:txBody>
          <a:bodyPr wrap="square">
            <a:spAutoFit/>
          </a:bodyPr>
          <a:lstStyle/>
          <a:p>
            <a:pPr algn="ctr"/>
            <a:r>
              <a:rPr lang="es-ES" sz="2400" b="1" dirty="0">
                <a:latin typeface="Arial" panose="020B0604020202020204" pitchFamily="34" charset="0"/>
                <a:ea typeface="Calibri" panose="020F0502020204030204" pitchFamily="34" charset="0"/>
                <a:cs typeface="Times New Roman" panose="02020603050405020304" pitchFamily="18" charset="0"/>
              </a:rPr>
              <a:t>APLICACIÓN DEL REGLAMENTO GENERAL A  LA LOPD</a:t>
            </a:r>
            <a:endParaRPr lang="es-ES" sz="2400"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s-ES_tradnl" altLang="es-ES_tradnl" sz="1600" b="1" dirty="0">
                <a:solidFill>
                  <a:prstClr val="black"/>
                </a:solidFill>
                <a:cs typeface="Calibri" panose="020F0502020204030204" pitchFamily="34" charset="0"/>
              </a:rPr>
              <a:t>DIRECCIÓN GENERAL DEL TALENTO HUMANO</a:t>
            </a:r>
          </a:p>
        </p:txBody>
      </p:sp>
      <p:pic>
        <p:nvPicPr>
          <p:cNvPr id="1028" name="Picture 4" descr="Law Scale Png - Law Scale In Png, Transparent Png , Transparent Png Image -  PNGitem">
            <a:extLst>
              <a:ext uri="{FF2B5EF4-FFF2-40B4-BE49-F238E27FC236}">
                <a16:creationId xmlns:a16="http://schemas.microsoft.com/office/drawing/2014/main" id="{3C864EE0-94CE-F340-11ED-825E1BDC9793}"/>
              </a:ext>
            </a:extLst>
          </p:cNvPr>
          <p:cNvPicPr>
            <a:picLocks noChangeAspect="1" noChangeArrowheads="1"/>
          </p:cNvPicPr>
          <p:nvPr/>
        </p:nvPicPr>
        <p:blipFill rotWithShape="1">
          <a:blip r:embed="rId4">
            <a:clrChange>
              <a:clrFrom>
                <a:srgbClr val="F7F7F7"/>
              </a:clrFrom>
              <a:clrTo>
                <a:srgbClr val="F7F7F7">
                  <a:alpha val="0"/>
                </a:srgbClr>
              </a:clrTo>
            </a:clrChange>
            <a:alphaModFix amt="22000"/>
            <a:extLst>
              <a:ext uri="{28A0092B-C50C-407E-A947-70E740481C1C}">
                <a14:useLocalDpi xmlns:a14="http://schemas.microsoft.com/office/drawing/2010/main" val="0"/>
              </a:ext>
            </a:extLst>
          </a:blip>
          <a:srcRect l="-1" r="36237" b="3611"/>
          <a:stretch/>
        </p:blipFill>
        <p:spPr bwMode="auto">
          <a:xfrm>
            <a:off x="6168064" y="1163850"/>
            <a:ext cx="5318217" cy="5964229"/>
          </a:xfrm>
          <a:prstGeom prst="rect">
            <a:avLst/>
          </a:prstGeom>
          <a:noFill/>
          <a:effectLst>
            <a:outerShdw blurRad="76200" dir="13500000" sy="23000" kx="1200000" algn="br" rotWithShape="0">
              <a:prstClr val="black">
                <a:alpha val="4259"/>
              </a:prstClr>
            </a:outerShdw>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842964" y="1617130"/>
            <a:ext cx="7767636" cy="4524315"/>
          </a:xfrm>
          <a:prstGeom prst="rect">
            <a:avLst/>
          </a:prstGeom>
        </p:spPr>
        <p:txBody>
          <a:bodyPr wrap="square">
            <a:spAutoFit/>
          </a:bodyPr>
          <a:lstStyle/>
          <a:p>
            <a:pPr algn="ctr"/>
            <a:r>
              <a:rPr lang="es-ES" sz="2400" b="1" dirty="0">
                <a:ln w="0"/>
                <a:solidFill>
                  <a:srgbClr val="0070C0"/>
                </a:solidFill>
                <a:effectLst>
                  <a:outerShdw blurRad="38100" dist="25400" dir="5400000" algn="ctr" rotWithShape="0">
                    <a:srgbClr val="6E747A">
                      <a:alpha val="43000"/>
                    </a:srgbClr>
                  </a:outerShdw>
                </a:effectLst>
                <a:latin typeface="+mn-lt"/>
                <a:cs typeface="Calibri" panose="020F0502020204030204" pitchFamily="34" charset="0"/>
              </a:rPr>
              <a:t>Art 89.- Parámetros de evaluación para el ascenso a Suboficial Mayor.</a:t>
            </a:r>
          </a:p>
          <a:p>
            <a:pPr algn="just"/>
            <a:r>
              <a:rPr lang="es-MX" sz="2400" dirty="0">
                <a:latin typeface="+mn-lt"/>
              </a:rPr>
              <a:t>Para el ascenso a suboficial mayor, el Consejo Regulador de la Situación correspondiente, realizará una evaluación al personal militar habilitado, en base a los siguientes parámetros:</a:t>
            </a:r>
          </a:p>
          <a:p>
            <a:pPr algn="just"/>
            <a:endParaRPr lang="es-ES" sz="2400" b="1" dirty="0">
              <a:ln w="0"/>
              <a:solidFill>
                <a:srgbClr val="0070C0"/>
              </a:solidFill>
              <a:effectLst>
                <a:outerShdw blurRad="38100" dist="25400" dir="5400000" algn="ctr" rotWithShape="0">
                  <a:srgbClr val="6E747A">
                    <a:alpha val="43000"/>
                  </a:srgbClr>
                </a:outerShdw>
              </a:effectLst>
              <a:latin typeface="+mn-lt"/>
              <a:cs typeface="Calibri" panose="020F0502020204030204" pitchFamily="34" charset="0"/>
            </a:endParaRPr>
          </a:p>
          <a:p>
            <a:pPr marL="457200" indent="-457200" algn="just">
              <a:buAutoNum type="alphaLcParenR"/>
            </a:pPr>
            <a:r>
              <a:rPr lang="es-MX" sz="2400" dirty="0">
                <a:solidFill>
                  <a:srgbClr val="002060"/>
                </a:solidFill>
                <a:latin typeface="+mn-lt"/>
              </a:rPr>
              <a:t>Calificaciones anuales</a:t>
            </a:r>
          </a:p>
          <a:p>
            <a:pPr marL="457200" indent="-457200" algn="just">
              <a:buAutoNum type="alphaLcParenR"/>
            </a:pPr>
            <a:r>
              <a:rPr lang="es-MX" sz="2400" dirty="0">
                <a:solidFill>
                  <a:srgbClr val="002060"/>
                </a:solidFill>
                <a:latin typeface="+mn-lt"/>
              </a:rPr>
              <a:t>Calificación de ascensos</a:t>
            </a:r>
          </a:p>
          <a:p>
            <a:pPr marL="457200" indent="-457200" algn="just">
              <a:buAutoNum type="alphaLcParenR"/>
            </a:pPr>
            <a:r>
              <a:rPr lang="es-MX" sz="2400" dirty="0">
                <a:solidFill>
                  <a:srgbClr val="002060"/>
                </a:solidFill>
                <a:latin typeface="+mn-lt"/>
              </a:rPr>
              <a:t>Conducta</a:t>
            </a:r>
            <a:endParaRPr lang="es-MX" sz="2400" dirty="0">
              <a:latin typeface="+mn-lt"/>
            </a:endParaRPr>
          </a:p>
          <a:p>
            <a:pPr marL="457200" indent="-457200" algn="just">
              <a:buAutoNum type="alphaLcParenR"/>
            </a:pPr>
            <a:r>
              <a:rPr lang="es-MX" sz="2400" dirty="0">
                <a:solidFill>
                  <a:srgbClr val="002060"/>
                </a:solidFill>
                <a:latin typeface="+mn-lt"/>
              </a:rPr>
              <a:t>Curso de administración militar</a:t>
            </a:r>
          </a:p>
          <a:p>
            <a:pPr marL="457200" indent="-457200" algn="just">
              <a:buAutoNum type="alphaLcParenR"/>
            </a:pPr>
            <a:r>
              <a:rPr lang="es-MX" sz="2400" dirty="0">
                <a:solidFill>
                  <a:srgbClr val="002060"/>
                </a:solidFill>
                <a:latin typeface="+mn-lt"/>
              </a:rPr>
              <a:t>Cualidades profesionales</a:t>
            </a:r>
            <a:endParaRPr lang="es-MX" sz="2400" dirty="0">
              <a:latin typeface="+mn-lt"/>
            </a:endParaRPr>
          </a:p>
        </p:txBody>
      </p:sp>
    </p:spTree>
    <p:extLst>
      <p:ext uri="{BB962C8B-B14F-4D97-AF65-F5344CB8AC3E}">
        <p14:creationId xmlns:p14="http://schemas.microsoft.com/office/powerpoint/2010/main" val="215570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D8F6C-CE8B-20D7-CF60-58356D8ECD1D}"/>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7E90826-5E94-159E-0695-BFE89ADADD03}"/>
              </a:ext>
            </a:extLst>
          </p:cNvPr>
          <p:cNvSpPr>
            <a:spLocks noGrp="1"/>
          </p:cNvSpPr>
          <p:nvPr>
            <p:ph type="sldNum" sz="quarter" idx="12"/>
          </p:nvPr>
        </p:nvSpPr>
        <p:spPr/>
        <p:txBody>
          <a:bodyPr/>
          <a:lstStyle/>
          <a:p>
            <a:fld id="{3C37A76A-F71B-BC4C-9BBD-CEE5A69C0A5E}" type="slidenum">
              <a:rPr lang="es-EC" smtClean="0"/>
              <a:pPr/>
              <a:t>16</a:t>
            </a:fld>
            <a:endParaRPr lang="es-EC" dirty="0"/>
          </a:p>
        </p:txBody>
      </p:sp>
      <p:cxnSp>
        <p:nvCxnSpPr>
          <p:cNvPr id="5" name="Conector recto 4">
            <a:extLst>
              <a:ext uri="{FF2B5EF4-FFF2-40B4-BE49-F238E27FC236}">
                <a16:creationId xmlns:a16="http://schemas.microsoft.com/office/drawing/2014/main" id="{1886528C-2545-D26E-77FA-B3E1341EF53E}"/>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D48CDFCA-1869-D8AC-AF8E-1C4BA31D5995}"/>
              </a:ext>
            </a:extLst>
          </p:cNvPr>
          <p:cNvPicPr>
            <a:picLocks noChangeAspect="1"/>
          </p:cNvPicPr>
          <p:nvPr/>
        </p:nvPicPr>
        <p:blipFill>
          <a:blip r:embed="rId3"/>
          <a:stretch>
            <a:fillRect/>
          </a:stretch>
        </p:blipFill>
        <p:spPr>
          <a:xfrm>
            <a:off x="11338964" y="64082"/>
            <a:ext cx="750005" cy="779821"/>
          </a:xfrm>
          <a:prstGeom prst="rect">
            <a:avLst/>
          </a:prstGeom>
        </p:spPr>
      </p:pic>
      <p:sp>
        <p:nvSpPr>
          <p:cNvPr id="7" name="Rectángulo 6">
            <a:extLst>
              <a:ext uri="{FF2B5EF4-FFF2-40B4-BE49-F238E27FC236}">
                <a16:creationId xmlns:a16="http://schemas.microsoft.com/office/drawing/2014/main" id="{0B4A8A28-9CE3-2F4F-72A8-348647FCC9CC}"/>
              </a:ext>
            </a:extLst>
          </p:cNvPr>
          <p:cNvSpPr/>
          <p:nvPr/>
        </p:nvSpPr>
        <p:spPr>
          <a:xfrm>
            <a:off x="760635" y="876474"/>
            <a:ext cx="10814857" cy="830997"/>
          </a:xfrm>
          <a:prstGeom prst="rect">
            <a:avLst/>
          </a:prstGeom>
        </p:spPr>
        <p:txBody>
          <a:bodyPr wrap="square">
            <a:spAutoFit/>
          </a:bodyPr>
          <a:lstStyle/>
          <a:p>
            <a:pPr algn="ctr"/>
            <a:r>
              <a:rPr lang="es-ES" sz="2400" b="1" dirty="0">
                <a:latin typeface="Arial" panose="020B0604020202020204" pitchFamily="34" charset="0"/>
                <a:ea typeface="Calibri" panose="020F0502020204030204" pitchFamily="34" charset="0"/>
                <a:cs typeface="Times New Roman" panose="02020603050405020304" pitchFamily="18" charset="0"/>
              </a:rPr>
              <a:t>REGLAMENTO DEL COSUSA – PROCESO DE EVALUACIÓN Y SELECCIÓN PARA CALIFICAR A SUBM</a:t>
            </a:r>
            <a:endParaRPr lang="es-ES" sz="2400"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AAF1B93-67A8-EC4E-252F-AD203E5AD26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s-ES_tradnl" altLang="es-ES_tradnl" sz="1600" b="1" dirty="0">
                <a:solidFill>
                  <a:prstClr val="black"/>
                </a:solidFill>
                <a:cs typeface="Calibri" panose="020F0502020204030204" pitchFamily="34" charset="0"/>
              </a:rPr>
              <a:t>DIRECCIÓN GENERAL DEL TALENTO HUMANO</a:t>
            </a:r>
          </a:p>
        </p:txBody>
      </p:sp>
      <p:pic>
        <p:nvPicPr>
          <p:cNvPr id="1028" name="Picture 4" descr="Law Scale Png - Law Scale In Png, Transparent Png , Transparent Png Image -  PNGitem">
            <a:extLst>
              <a:ext uri="{FF2B5EF4-FFF2-40B4-BE49-F238E27FC236}">
                <a16:creationId xmlns:a16="http://schemas.microsoft.com/office/drawing/2014/main" id="{2C3E7C0C-3BD8-4D44-F0E8-C8C6E47441F9}"/>
              </a:ext>
            </a:extLst>
          </p:cNvPr>
          <p:cNvPicPr>
            <a:picLocks noChangeAspect="1" noChangeArrowheads="1"/>
          </p:cNvPicPr>
          <p:nvPr/>
        </p:nvPicPr>
        <p:blipFill rotWithShape="1">
          <a:blip r:embed="rId4">
            <a:clrChange>
              <a:clrFrom>
                <a:srgbClr val="F7F7F7"/>
              </a:clrFrom>
              <a:clrTo>
                <a:srgbClr val="F7F7F7">
                  <a:alpha val="0"/>
                </a:srgbClr>
              </a:clrTo>
            </a:clrChange>
            <a:alphaModFix amt="22000"/>
            <a:extLst>
              <a:ext uri="{28A0092B-C50C-407E-A947-70E740481C1C}">
                <a14:useLocalDpi xmlns:a14="http://schemas.microsoft.com/office/drawing/2010/main" val="0"/>
              </a:ext>
            </a:extLst>
          </a:blip>
          <a:srcRect l="-1" r="36237" b="3611"/>
          <a:stretch/>
        </p:blipFill>
        <p:spPr bwMode="auto">
          <a:xfrm>
            <a:off x="6168064" y="1163850"/>
            <a:ext cx="5318217" cy="5964229"/>
          </a:xfrm>
          <a:prstGeom prst="rect">
            <a:avLst/>
          </a:prstGeom>
          <a:noFill/>
          <a:effectLst>
            <a:outerShdw blurRad="76200" dir="13500000" sy="23000" kx="1200000" algn="br" rotWithShape="0">
              <a:prstClr val="black">
                <a:alpha val="4259"/>
              </a:prstClr>
            </a:outerShdw>
          </a:effectLst>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4A28F61A-2DF9-9133-25A3-687BFE52E2DF}"/>
              </a:ext>
            </a:extLst>
          </p:cNvPr>
          <p:cNvSpPr/>
          <p:nvPr/>
        </p:nvSpPr>
        <p:spPr>
          <a:xfrm>
            <a:off x="394951" y="1980360"/>
            <a:ext cx="7767636" cy="4524315"/>
          </a:xfrm>
          <a:prstGeom prst="rect">
            <a:avLst/>
          </a:prstGeom>
        </p:spPr>
        <p:txBody>
          <a:bodyPr wrap="square">
            <a:spAutoFit/>
          </a:bodyPr>
          <a:lstStyle/>
          <a:p>
            <a:pPr algn="ctr"/>
            <a:r>
              <a:rPr lang="es-ES" sz="2400" b="1" dirty="0">
                <a:ln w="0"/>
                <a:solidFill>
                  <a:srgbClr val="0070C0"/>
                </a:solidFill>
                <a:effectLst>
                  <a:outerShdw blurRad="38100" dist="25400" dir="5400000" algn="ctr" rotWithShape="0">
                    <a:srgbClr val="6E747A">
                      <a:alpha val="43000"/>
                    </a:srgbClr>
                  </a:outerShdw>
                </a:effectLst>
                <a:latin typeface="+mn-lt"/>
                <a:cs typeface="Calibri" panose="020F0502020204030204" pitchFamily="34" charset="0"/>
              </a:rPr>
              <a:t>Art 67.- Proceso de evaluación y selección.-</a:t>
            </a:r>
          </a:p>
          <a:p>
            <a:pPr algn="just"/>
            <a:r>
              <a:rPr lang="es-ES" sz="2200" b="0" i="0" u="none" strike="noStrike" baseline="0" dirty="0">
                <a:solidFill>
                  <a:srgbClr val="000000"/>
                </a:solidFill>
                <a:latin typeface="Calibri" panose="020F0502020204030204" pitchFamily="34" charset="0"/>
                <a:cs typeface="Calibri" panose="020F0502020204030204" pitchFamily="34" charset="0"/>
              </a:rPr>
              <a:t>El Consejo de Suboficiales y Sargentos de Fuerza, hará una evaluación de los candidatos que hayan cumplido con los requisitos comunes y específicos y no estén inmersos en las inhabilidades descritas en la Ley. </a:t>
            </a:r>
          </a:p>
          <a:p>
            <a:pPr algn="just"/>
            <a:endParaRPr lang="es-ES" sz="2200" b="0" i="0" u="none" strike="noStrike" baseline="0" dirty="0">
              <a:solidFill>
                <a:srgbClr val="000000"/>
              </a:solidFill>
              <a:latin typeface="Calibri" panose="020F0502020204030204" pitchFamily="34" charset="0"/>
              <a:cs typeface="Calibri" panose="020F0502020204030204" pitchFamily="34" charset="0"/>
            </a:endParaRPr>
          </a:p>
          <a:p>
            <a:pPr algn="just"/>
            <a:r>
              <a:rPr lang="es-ES" sz="2200" b="0" i="0" u="none" strike="noStrike" baseline="0" dirty="0">
                <a:solidFill>
                  <a:srgbClr val="000000"/>
                </a:solidFill>
                <a:latin typeface="Calibri" panose="020F0502020204030204" pitchFamily="34" charset="0"/>
                <a:cs typeface="Calibri" panose="020F0502020204030204" pitchFamily="34" charset="0"/>
              </a:rPr>
              <a:t>La selección se realizará de acuerdo a las vacantes orgánicas y cupos anuales establecidos para cada promoción y en estricto orden de puntajes totales individuales de mayor a menor. </a:t>
            </a:r>
          </a:p>
          <a:p>
            <a:pPr algn="just"/>
            <a:r>
              <a:rPr lang="es-ES" sz="2200" b="1" i="0" u="none" strike="noStrike" baseline="0" dirty="0">
                <a:solidFill>
                  <a:srgbClr val="000000"/>
                </a:solidFill>
                <a:latin typeface="Calibri" panose="020F0502020204030204" pitchFamily="34" charset="0"/>
                <a:cs typeface="Calibri" panose="020F0502020204030204" pitchFamily="34" charset="0"/>
              </a:rPr>
              <a:t>Se observará el procedimiento y cronograma establecido por cada Fuerza de acuerdo a sus particularidades y en función de lo que establece la Ley Orgánica de Personal y Disciplina de las Fuerzas Armadas y su Reglamento General. </a:t>
            </a:r>
            <a:endParaRPr lang="es-MX" sz="2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8184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D1087-8EA6-DAD1-37CA-AB76075C287C}"/>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63EA259-9509-CA73-2C16-795DAFA89CF8}"/>
              </a:ext>
            </a:extLst>
          </p:cNvPr>
          <p:cNvSpPr>
            <a:spLocks noGrp="1"/>
          </p:cNvSpPr>
          <p:nvPr>
            <p:ph type="sldNum" sz="quarter" idx="12"/>
          </p:nvPr>
        </p:nvSpPr>
        <p:spPr/>
        <p:txBody>
          <a:bodyPr/>
          <a:lstStyle/>
          <a:p>
            <a:fld id="{3C37A76A-F71B-BC4C-9BBD-CEE5A69C0A5E}" type="slidenum">
              <a:rPr lang="es-EC" smtClean="0"/>
              <a:pPr/>
              <a:t>17</a:t>
            </a:fld>
            <a:endParaRPr lang="es-EC" dirty="0"/>
          </a:p>
        </p:txBody>
      </p:sp>
      <p:cxnSp>
        <p:nvCxnSpPr>
          <p:cNvPr id="5" name="Conector recto 4">
            <a:extLst>
              <a:ext uri="{FF2B5EF4-FFF2-40B4-BE49-F238E27FC236}">
                <a16:creationId xmlns:a16="http://schemas.microsoft.com/office/drawing/2014/main" id="{74868ADD-012C-E08E-2D4D-E1320E2D2929}"/>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583BC1DF-F4E3-D10A-F311-EDCDBED17B66}"/>
              </a:ext>
            </a:extLst>
          </p:cNvPr>
          <p:cNvPicPr>
            <a:picLocks noChangeAspect="1"/>
          </p:cNvPicPr>
          <p:nvPr/>
        </p:nvPicPr>
        <p:blipFill>
          <a:blip r:embed="rId3"/>
          <a:stretch>
            <a:fillRect/>
          </a:stretch>
        </p:blipFill>
        <p:spPr>
          <a:xfrm>
            <a:off x="11338964" y="64082"/>
            <a:ext cx="750005" cy="779821"/>
          </a:xfrm>
          <a:prstGeom prst="rect">
            <a:avLst/>
          </a:prstGeom>
        </p:spPr>
      </p:pic>
      <p:sp>
        <p:nvSpPr>
          <p:cNvPr id="7" name="Rectángulo 6">
            <a:extLst>
              <a:ext uri="{FF2B5EF4-FFF2-40B4-BE49-F238E27FC236}">
                <a16:creationId xmlns:a16="http://schemas.microsoft.com/office/drawing/2014/main" id="{EFAE45CF-5D01-873B-3E17-1101793FCCD8}"/>
              </a:ext>
            </a:extLst>
          </p:cNvPr>
          <p:cNvSpPr/>
          <p:nvPr/>
        </p:nvSpPr>
        <p:spPr>
          <a:xfrm>
            <a:off x="760635" y="876474"/>
            <a:ext cx="10814857" cy="830997"/>
          </a:xfrm>
          <a:prstGeom prst="rect">
            <a:avLst/>
          </a:prstGeom>
        </p:spPr>
        <p:txBody>
          <a:bodyPr wrap="square">
            <a:spAutoFit/>
          </a:bodyPr>
          <a:lstStyle/>
          <a:p>
            <a:pPr algn="ctr"/>
            <a:r>
              <a:rPr lang="es-ES" sz="2400" b="1" dirty="0">
                <a:latin typeface="Arial" panose="020B0604020202020204" pitchFamily="34" charset="0"/>
                <a:ea typeface="Calibri" panose="020F0502020204030204" pitchFamily="34" charset="0"/>
                <a:cs typeface="Times New Roman" panose="02020603050405020304" pitchFamily="18" charset="0"/>
              </a:rPr>
              <a:t>REGLAMENTO DEL COSUSA – PROCESO DE EVALUACIÓN Y SELECCIÓN PARA CALIFICAR A SUBM</a:t>
            </a:r>
            <a:endParaRPr lang="es-ES" sz="2400"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D62C78B-B645-78AC-B4DA-F25E3418D3D6}"/>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s-ES_tradnl" altLang="es-ES_tradnl" sz="1600" b="1" dirty="0">
                <a:solidFill>
                  <a:prstClr val="black"/>
                </a:solidFill>
                <a:cs typeface="Calibri" panose="020F0502020204030204" pitchFamily="34" charset="0"/>
              </a:rPr>
              <a:t>DIRECCIÓN GENERAL DEL TALENTO HUMANO</a:t>
            </a:r>
          </a:p>
        </p:txBody>
      </p:sp>
      <p:pic>
        <p:nvPicPr>
          <p:cNvPr id="1028" name="Picture 4" descr="Law Scale Png - Law Scale In Png, Transparent Png , Transparent Png Image -  PNGitem">
            <a:extLst>
              <a:ext uri="{FF2B5EF4-FFF2-40B4-BE49-F238E27FC236}">
                <a16:creationId xmlns:a16="http://schemas.microsoft.com/office/drawing/2014/main" id="{7890BA5D-1F4F-796F-27E2-6481D8424AA6}"/>
              </a:ext>
            </a:extLst>
          </p:cNvPr>
          <p:cNvPicPr>
            <a:picLocks noChangeAspect="1" noChangeArrowheads="1"/>
          </p:cNvPicPr>
          <p:nvPr/>
        </p:nvPicPr>
        <p:blipFill rotWithShape="1">
          <a:blip r:embed="rId4">
            <a:clrChange>
              <a:clrFrom>
                <a:srgbClr val="F7F7F7"/>
              </a:clrFrom>
              <a:clrTo>
                <a:srgbClr val="F7F7F7">
                  <a:alpha val="0"/>
                </a:srgbClr>
              </a:clrTo>
            </a:clrChange>
            <a:alphaModFix amt="22000"/>
            <a:extLst>
              <a:ext uri="{28A0092B-C50C-407E-A947-70E740481C1C}">
                <a14:useLocalDpi xmlns:a14="http://schemas.microsoft.com/office/drawing/2010/main" val="0"/>
              </a:ext>
            </a:extLst>
          </a:blip>
          <a:srcRect l="-1" r="36237" b="3611"/>
          <a:stretch/>
        </p:blipFill>
        <p:spPr bwMode="auto">
          <a:xfrm>
            <a:off x="6168064" y="1163850"/>
            <a:ext cx="5318217" cy="5964229"/>
          </a:xfrm>
          <a:prstGeom prst="rect">
            <a:avLst/>
          </a:prstGeom>
          <a:noFill/>
          <a:effectLst>
            <a:outerShdw blurRad="76200" dir="13500000" sy="23000" kx="1200000" algn="br" rotWithShape="0">
              <a:prstClr val="black">
                <a:alpha val="4259"/>
              </a:prstClr>
            </a:outerShdw>
          </a:effectLst>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AE91A373-D642-7E30-476E-EAC90A4E332F}"/>
              </a:ext>
            </a:extLst>
          </p:cNvPr>
          <p:cNvSpPr/>
          <p:nvPr/>
        </p:nvSpPr>
        <p:spPr>
          <a:xfrm>
            <a:off x="394951" y="2277830"/>
            <a:ext cx="7767636" cy="3416320"/>
          </a:xfrm>
          <a:prstGeom prst="rect">
            <a:avLst/>
          </a:prstGeom>
        </p:spPr>
        <p:txBody>
          <a:bodyPr wrap="square">
            <a:spAutoFit/>
          </a:bodyPr>
          <a:lstStyle/>
          <a:p>
            <a:r>
              <a:rPr lang="es-ES" sz="2400" b="1" dirty="0">
                <a:ln w="0"/>
                <a:solidFill>
                  <a:srgbClr val="0070C0"/>
                </a:solidFill>
                <a:effectLst>
                  <a:outerShdw blurRad="38100" dist="25400" dir="5400000" algn="ctr" rotWithShape="0">
                    <a:srgbClr val="6E747A">
                      <a:alpha val="43000"/>
                    </a:srgbClr>
                  </a:outerShdw>
                </a:effectLst>
                <a:latin typeface="+mn-lt"/>
                <a:cs typeface="Calibri" panose="020F0502020204030204" pitchFamily="34" charset="0"/>
              </a:rPr>
              <a:t>Art 69.- Revisión de documentos.-</a:t>
            </a:r>
          </a:p>
          <a:p>
            <a:pPr algn="just"/>
            <a:r>
              <a:rPr lang="es-MX" sz="2400" dirty="0">
                <a:latin typeface="+mn-lt"/>
              </a:rPr>
              <a:t>La Dirección General de Talento Humano de la Fuerza respectiva, entregará a cada Suboficial candidato el resumen del libro de vida o su equivalente, a fin de que se realicen las correcciones con los fundamentos probatorios correspondientes, dentro del cronograma establecido en cada Fuerza. Una vez recibido el pedido documentado, la Dirección General de Talento Humano de la Fuerza, analiza, valida y de ser el caso, aprueba y registra.</a:t>
            </a:r>
          </a:p>
        </p:txBody>
      </p:sp>
    </p:spTree>
    <p:extLst>
      <p:ext uri="{BB962C8B-B14F-4D97-AF65-F5344CB8AC3E}">
        <p14:creationId xmlns:p14="http://schemas.microsoft.com/office/powerpoint/2010/main" val="3638349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8A6ED-A366-D008-F2C7-B06947125E74}"/>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60261A9-3604-996F-6A76-10B27E6A4691}"/>
              </a:ext>
            </a:extLst>
          </p:cNvPr>
          <p:cNvSpPr>
            <a:spLocks noGrp="1"/>
          </p:cNvSpPr>
          <p:nvPr>
            <p:ph type="sldNum" sz="quarter" idx="12"/>
          </p:nvPr>
        </p:nvSpPr>
        <p:spPr/>
        <p:txBody>
          <a:bodyPr/>
          <a:lstStyle/>
          <a:p>
            <a:fld id="{3C37A76A-F71B-BC4C-9BBD-CEE5A69C0A5E}" type="slidenum">
              <a:rPr lang="es-EC" smtClean="0"/>
              <a:pPr/>
              <a:t>18</a:t>
            </a:fld>
            <a:endParaRPr lang="es-EC" dirty="0"/>
          </a:p>
        </p:txBody>
      </p:sp>
      <p:cxnSp>
        <p:nvCxnSpPr>
          <p:cNvPr id="5" name="Conector recto 4">
            <a:extLst>
              <a:ext uri="{FF2B5EF4-FFF2-40B4-BE49-F238E27FC236}">
                <a16:creationId xmlns:a16="http://schemas.microsoft.com/office/drawing/2014/main" id="{103D24DA-E495-7022-9131-9D8FB1228E73}"/>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DE6E972D-CDFD-5AFB-78C1-E6A7C2D2D837}"/>
              </a:ext>
            </a:extLst>
          </p:cNvPr>
          <p:cNvPicPr>
            <a:picLocks noChangeAspect="1"/>
          </p:cNvPicPr>
          <p:nvPr/>
        </p:nvPicPr>
        <p:blipFill>
          <a:blip r:embed="rId3"/>
          <a:stretch>
            <a:fillRect/>
          </a:stretch>
        </p:blipFill>
        <p:spPr>
          <a:xfrm>
            <a:off x="11338964" y="64082"/>
            <a:ext cx="750005" cy="779821"/>
          </a:xfrm>
          <a:prstGeom prst="rect">
            <a:avLst/>
          </a:prstGeom>
        </p:spPr>
      </p:pic>
      <p:sp>
        <p:nvSpPr>
          <p:cNvPr id="7" name="Rectángulo 6">
            <a:extLst>
              <a:ext uri="{FF2B5EF4-FFF2-40B4-BE49-F238E27FC236}">
                <a16:creationId xmlns:a16="http://schemas.microsoft.com/office/drawing/2014/main" id="{163FD1CF-D592-B175-8644-B3CF996D3C66}"/>
              </a:ext>
            </a:extLst>
          </p:cNvPr>
          <p:cNvSpPr/>
          <p:nvPr/>
        </p:nvSpPr>
        <p:spPr>
          <a:xfrm>
            <a:off x="760635" y="876474"/>
            <a:ext cx="10814857" cy="830997"/>
          </a:xfrm>
          <a:prstGeom prst="rect">
            <a:avLst/>
          </a:prstGeom>
        </p:spPr>
        <p:txBody>
          <a:bodyPr wrap="square">
            <a:spAutoFit/>
          </a:bodyPr>
          <a:lstStyle/>
          <a:p>
            <a:pPr algn="ctr"/>
            <a:r>
              <a:rPr lang="es-ES" sz="2400" b="1" dirty="0">
                <a:latin typeface="Arial" panose="020B0604020202020204" pitchFamily="34" charset="0"/>
                <a:ea typeface="Calibri" panose="020F0502020204030204" pitchFamily="34" charset="0"/>
                <a:cs typeface="Times New Roman" panose="02020603050405020304" pitchFamily="18" charset="0"/>
              </a:rPr>
              <a:t>REGLAMENTO DEL COSUSA – PROCESO DE EVALUACIÓN Y SELECCIÓN PARA CALIFICAR A SUBM</a:t>
            </a:r>
            <a:endParaRPr lang="es-ES" sz="2400"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673A3C2-66BD-DC72-FCB6-78025C7634EB}"/>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s-ES_tradnl" altLang="es-ES_tradnl" sz="1600" b="1" dirty="0">
                <a:solidFill>
                  <a:prstClr val="black"/>
                </a:solidFill>
                <a:cs typeface="Calibri" panose="020F0502020204030204" pitchFamily="34" charset="0"/>
              </a:rPr>
              <a:t>DIRECCIÓN GENERAL DEL TALENTO HUMANO</a:t>
            </a:r>
          </a:p>
        </p:txBody>
      </p:sp>
      <p:pic>
        <p:nvPicPr>
          <p:cNvPr id="1028" name="Picture 4" descr="Law Scale Png - Law Scale In Png, Transparent Png , Transparent Png Image -  PNGitem">
            <a:extLst>
              <a:ext uri="{FF2B5EF4-FFF2-40B4-BE49-F238E27FC236}">
                <a16:creationId xmlns:a16="http://schemas.microsoft.com/office/drawing/2014/main" id="{8484E811-AFF5-742A-421E-821C8D8DC3E2}"/>
              </a:ext>
            </a:extLst>
          </p:cNvPr>
          <p:cNvPicPr>
            <a:picLocks noChangeAspect="1" noChangeArrowheads="1"/>
          </p:cNvPicPr>
          <p:nvPr/>
        </p:nvPicPr>
        <p:blipFill rotWithShape="1">
          <a:blip r:embed="rId4">
            <a:clrChange>
              <a:clrFrom>
                <a:srgbClr val="F7F7F7"/>
              </a:clrFrom>
              <a:clrTo>
                <a:srgbClr val="F7F7F7">
                  <a:alpha val="0"/>
                </a:srgbClr>
              </a:clrTo>
            </a:clrChange>
            <a:alphaModFix amt="22000"/>
            <a:extLst>
              <a:ext uri="{28A0092B-C50C-407E-A947-70E740481C1C}">
                <a14:useLocalDpi xmlns:a14="http://schemas.microsoft.com/office/drawing/2010/main" val="0"/>
              </a:ext>
            </a:extLst>
          </a:blip>
          <a:srcRect l="-1" r="36237" b="3611"/>
          <a:stretch/>
        </p:blipFill>
        <p:spPr bwMode="auto">
          <a:xfrm>
            <a:off x="7829550" y="1066671"/>
            <a:ext cx="3656731" cy="5604079"/>
          </a:xfrm>
          <a:prstGeom prst="rect">
            <a:avLst/>
          </a:prstGeom>
          <a:noFill/>
          <a:effectLst>
            <a:outerShdw blurRad="76200" dir="13500000" sy="23000" kx="1200000" algn="br" rotWithShape="0">
              <a:prstClr val="black">
                <a:alpha val="4259"/>
              </a:prstClr>
            </a:outerShdw>
          </a:effectLst>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DD63B927-F582-64A1-98C5-304E793BF61D}"/>
              </a:ext>
            </a:extLst>
          </p:cNvPr>
          <p:cNvSpPr/>
          <p:nvPr/>
        </p:nvSpPr>
        <p:spPr>
          <a:xfrm>
            <a:off x="842963" y="1707471"/>
            <a:ext cx="7635155" cy="4862870"/>
          </a:xfrm>
          <a:prstGeom prst="rect">
            <a:avLst/>
          </a:prstGeom>
        </p:spPr>
        <p:txBody>
          <a:bodyPr wrap="square">
            <a:spAutoFit/>
          </a:bodyPr>
          <a:lstStyle/>
          <a:p>
            <a:pPr algn="just"/>
            <a:r>
              <a:rPr lang="es-ES" sz="2200" b="1"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Art 75.- Procedimiento matemático.- </a:t>
            </a:r>
          </a:p>
          <a:p>
            <a:pPr algn="just"/>
            <a:r>
              <a:rPr lang="es-ES" sz="2200" b="0" i="0" u="none" strike="noStrike" baseline="0" dirty="0">
                <a:solidFill>
                  <a:srgbClr val="000000"/>
                </a:solidFill>
                <a:latin typeface="Calibri" panose="020F0502020204030204" pitchFamily="34" charset="0"/>
                <a:cs typeface="Calibri" panose="020F0502020204030204" pitchFamily="34" charset="0"/>
              </a:rPr>
              <a:t>El método de “Quintos”, es un procedimiento matemático que permite ampliar la distancia entre los valores de una lista de números mediante la </a:t>
            </a:r>
            <a:r>
              <a:rPr lang="es-ES" sz="2200" b="0" i="0" u="none" strike="noStrike" baseline="0" dirty="0">
                <a:latin typeface="Calibri" panose="020F0502020204030204" pitchFamily="34" charset="0"/>
                <a:cs typeface="Calibri" panose="020F0502020204030204" pitchFamily="34" charset="0"/>
              </a:rPr>
              <a:t>multiplicación de un factor de acuerdo al rango que determine la diferencia entre la nota más alta y más baja. Se aplica en el proceso de calificación y selección de candidatos para ayudantes administrativos. </a:t>
            </a:r>
          </a:p>
          <a:p>
            <a:pPr algn="just"/>
            <a:endParaRPr lang="es-ES" sz="2200" b="0" i="0" u="none" strike="noStrike" baseline="0" dirty="0">
              <a:latin typeface="Calibri" panose="020F0502020204030204" pitchFamily="34" charset="0"/>
              <a:cs typeface="Calibri" panose="020F0502020204030204" pitchFamily="34" charset="0"/>
            </a:endParaRPr>
          </a:p>
          <a:p>
            <a:pPr algn="just"/>
            <a:r>
              <a:rPr lang="es-ES" sz="2200" b="0" i="0" u="none" strike="noStrike" baseline="0" dirty="0">
                <a:latin typeface="Calibri" panose="020F0502020204030204" pitchFamily="34" charset="0"/>
                <a:cs typeface="Calibri" panose="020F0502020204030204" pitchFamily="34" charset="0"/>
              </a:rPr>
              <a:t>Este modelo de quintos se utilizará para los aspectos relacionados con experiencia laboral, formación profesional, méritos personales y cualidades profesionales generales e institucionales, de acuerdo a lo establecido en el presente reglamento. </a:t>
            </a:r>
            <a:endParaRPr lang="es-ES" sz="2200" b="1"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algn="ctr"/>
            <a:endParaRPr lang="es-ES" sz="2400" b="1" dirty="0">
              <a:ln w="0"/>
              <a:solidFill>
                <a:srgbClr val="0070C0"/>
              </a:solidFill>
              <a:effectLst>
                <a:outerShdw blurRad="38100" dist="25400" dir="5400000" algn="ctr" rotWithShape="0">
                  <a:srgbClr val="6E747A">
                    <a:alpha val="43000"/>
                  </a:srgbClr>
                </a:outerShdw>
              </a:effectLst>
              <a:latin typeface="+mn-lt"/>
              <a:cs typeface="Calibri" panose="020F0502020204030204" pitchFamily="34" charset="0"/>
            </a:endParaRPr>
          </a:p>
        </p:txBody>
      </p:sp>
    </p:spTree>
    <p:extLst>
      <p:ext uri="{BB962C8B-B14F-4D97-AF65-F5344CB8AC3E}">
        <p14:creationId xmlns:p14="http://schemas.microsoft.com/office/powerpoint/2010/main" val="4191490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IPULANTES | Armada del Ecuador">
            <a:extLst>
              <a:ext uri="{FF2B5EF4-FFF2-40B4-BE49-F238E27FC236}">
                <a16:creationId xmlns:a16="http://schemas.microsoft.com/office/drawing/2014/main" id="{1AC36DBE-0AF2-66BD-713B-E4E77A13E0CF}"/>
              </a:ext>
            </a:extLst>
          </p:cNvPr>
          <p:cNvPicPr>
            <a:picLocks noChangeAspect="1" noChangeArrowheads="1"/>
          </p:cNvPicPr>
          <p:nvPr/>
        </p:nvPicPr>
        <p:blipFill rotWithShape="1">
          <a:blip r:embed="rId2">
            <a:alphaModFix amt="28000"/>
            <a:extLst>
              <a:ext uri="{28A0092B-C50C-407E-A947-70E740481C1C}">
                <a14:useLocalDpi xmlns:a14="http://schemas.microsoft.com/office/drawing/2010/main" val="0"/>
              </a:ext>
            </a:extLst>
          </a:blip>
          <a:srcRect l="13823" t="7036" r="10264"/>
          <a:stretch/>
        </p:blipFill>
        <p:spPr bwMode="auto">
          <a:xfrm>
            <a:off x="6096000" y="1516891"/>
            <a:ext cx="5797168" cy="4310514"/>
          </a:xfrm>
          <a:prstGeom prst="rect">
            <a:avLst/>
          </a:prstGeom>
          <a:noFill/>
          <a:effectLst>
            <a:softEdge rad="936908"/>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6" name="TextBox 5">
            <a:extLst>
              <a:ext uri="{FF2B5EF4-FFF2-40B4-BE49-F238E27FC236}">
                <a16:creationId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a16="http://schemas.microsoft.com/office/drawing/2014/main" id="{31C21773-BEF3-FDFD-AF6B-7E11D22A3D8A}"/>
              </a:ext>
            </a:extLst>
          </p:cNvPr>
          <p:cNvSpPr/>
          <p:nvPr/>
        </p:nvSpPr>
        <p:spPr>
          <a:xfrm>
            <a:off x="760635" y="1055226"/>
            <a:ext cx="10449540"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4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ESQUEMA</a:t>
            </a:r>
          </a:p>
        </p:txBody>
      </p:sp>
      <p:sp>
        <p:nvSpPr>
          <p:cNvPr id="8" name="Rectángulo 7">
            <a:extLst>
              <a:ext uri="{FF2B5EF4-FFF2-40B4-BE49-F238E27FC236}">
                <a16:creationId xmlns:a16="http://schemas.microsoft.com/office/drawing/2014/main" id="{0961FEB0-E404-8A99-BE8F-82BD9670E1A1}"/>
              </a:ext>
            </a:extLst>
          </p:cNvPr>
          <p:cNvSpPr/>
          <p:nvPr/>
        </p:nvSpPr>
        <p:spPr>
          <a:xfrm>
            <a:off x="1022745" y="2381121"/>
            <a:ext cx="10449540" cy="2677656"/>
          </a:xfrm>
          <a:prstGeom prst="rect">
            <a:avLst/>
          </a:prstGeom>
          <a:noFill/>
        </p:spPr>
        <p:txBody>
          <a:bodyPr wrap="square" lIns="91440" tIns="45720" rIns="91440" bIns="45720">
            <a:spAutoFit/>
          </a:bodyPr>
          <a:lstStyle/>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Introducción</a:t>
            </a:r>
          </a:p>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Base legal</a:t>
            </a:r>
          </a:p>
          <a:p>
            <a:pPr marL="742950" indent="-742950">
              <a:buClrTx/>
              <a:buFont typeface="+mj-lt"/>
              <a:buAutoNum type="arabicPeriod"/>
              <a:defRPr/>
            </a:pPr>
            <a:r>
              <a:rPr lang="es-MX" sz="4400" b="1" kern="1200" dirty="0">
                <a:ln w="0"/>
                <a:solidFill>
                  <a:srgbClr val="0070C0"/>
                </a:solidFill>
                <a:effectLst>
                  <a:outerShdw blurRad="38100" dist="25400" dir="5400000" algn="ctr" rotWithShape="0">
                    <a:srgbClr val="6E747A">
                      <a:alpha val="43000"/>
                    </a:srgbClr>
                  </a:outerShdw>
                </a:effectLst>
                <a:latin typeface="Calibri" panose="020F0502020204030204"/>
                <a:ea typeface="+mn-ea"/>
                <a:cs typeface="+mn-cs"/>
              </a:rPr>
              <a:t>Cronograma</a:t>
            </a:r>
          </a:p>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Parámetros a evaluar</a:t>
            </a:r>
          </a:p>
        </p:txBody>
      </p:sp>
    </p:spTree>
    <p:extLst>
      <p:ext uri="{BB962C8B-B14F-4D97-AF65-F5344CB8AC3E}">
        <p14:creationId xmlns:p14="http://schemas.microsoft.com/office/powerpoint/2010/main" val="637150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IPULANTES | Armada del Ecuador">
            <a:extLst>
              <a:ext uri="{FF2B5EF4-FFF2-40B4-BE49-F238E27FC236}">
                <a16:creationId xmlns:a16="http://schemas.microsoft.com/office/drawing/2014/main" id="{1AC36DBE-0AF2-66BD-713B-E4E77A13E0CF}"/>
              </a:ext>
            </a:extLst>
          </p:cNvPr>
          <p:cNvPicPr>
            <a:picLocks noChangeAspect="1" noChangeArrowheads="1"/>
          </p:cNvPicPr>
          <p:nvPr/>
        </p:nvPicPr>
        <p:blipFill rotWithShape="1">
          <a:blip r:embed="rId2">
            <a:alphaModFix amt="28000"/>
            <a:extLst>
              <a:ext uri="{28A0092B-C50C-407E-A947-70E740481C1C}">
                <a14:useLocalDpi xmlns:a14="http://schemas.microsoft.com/office/drawing/2010/main" val="0"/>
              </a:ext>
            </a:extLst>
          </a:blip>
          <a:srcRect l="13823" t="7036" r="10264"/>
          <a:stretch/>
        </p:blipFill>
        <p:spPr bwMode="auto">
          <a:xfrm>
            <a:off x="6247515" y="323978"/>
            <a:ext cx="5944485" cy="6534021"/>
          </a:xfrm>
          <a:prstGeom prst="rect">
            <a:avLst/>
          </a:prstGeom>
          <a:noFill/>
          <a:effectLst>
            <a:softEdge rad="936908"/>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6" name="TextBox 5">
            <a:extLst>
              <a:ext uri="{FF2B5EF4-FFF2-40B4-BE49-F238E27FC236}">
                <a16:creationId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a16="http://schemas.microsoft.com/office/drawing/2014/main" id="{31C21773-BEF3-FDFD-AF6B-7E11D22A3D8A}"/>
              </a:ext>
            </a:extLst>
          </p:cNvPr>
          <p:cNvSpPr/>
          <p:nvPr/>
        </p:nvSpPr>
        <p:spPr>
          <a:xfrm>
            <a:off x="760635" y="1055226"/>
            <a:ext cx="10449540"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4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ESQUEMA</a:t>
            </a:r>
          </a:p>
        </p:txBody>
      </p:sp>
      <p:sp>
        <p:nvSpPr>
          <p:cNvPr id="8" name="Rectángulo 7">
            <a:extLst>
              <a:ext uri="{FF2B5EF4-FFF2-40B4-BE49-F238E27FC236}">
                <a16:creationId xmlns:a16="http://schemas.microsoft.com/office/drawing/2014/main" id="{0961FEB0-E404-8A99-BE8F-82BD9670E1A1}"/>
              </a:ext>
            </a:extLst>
          </p:cNvPr>
          <p:cNvSpPr/>
          <p:nvPr/>
        </p:nvSpPr>
        <p:spPr>
          <a:xfrm>
            <a:off x="1022745" y="2381121"/>
            <a:ext cx="10449540" cy="2554545"/>
          </a:xfrm>
          <a:prstGeom prst="rect">
            <a:avLst/>
          </a:prstGeom>
          <a:noFill/>
        </p:spPr>
        <p:txBody>
          <a:bodyPr wrap="square" lIns="91440" tIns="45720" rIns="91440" bIns="4572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s-MX" sz="40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Calibri" panose="020F0502020204030204"/>
                <a:ea typeface="+mn-ea"/>
                <a:cs typeface="+mn-cs"/>
              </a:rPr>
              <a:t>Introducción</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lang="es-MX" sz="4000" kern="1200" dirty="0">
                <a:ln w="0"/>
                <a:solidFill>
                  <a:srgbClr val="0070C0"/>
                </a:solidFill>
                <a:effectLst>
                  <a:outerShdw blurRad="38100" dist="25400" dir="5400000" algn="ctr" rotWithShape="0">
                    <a:srgbClr val="6E747A">
                      <a:alpha val="43000"/>
                    </a:srgbClr>
                  </a:outerShdw>
                </a:effectLst>
                <a:latin typeface="Calibri" panose="020F0502020204030204"/>
                <a:ea typeface="+mn-ea"/>
                <a:cs typeface="+mn-cs"/>
              </a:rPr>
              <a:t>Base legal</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s-MX" sz="40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Calibri" panose="020F0502020204030204"/>
                <a:ea typeface="+mn-ea"/>
                <a:cs typeface="+mn-cs"/>
              </a:rPr>
              <a:t>Cronograma</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lang="es-MX" sz="4000" kern="1200" dirty="0">
                <a:ln w="0"/>
                <a:solidFill>
                  <a:srgbClr val="0070C0"/>
                </a:solidFill>
                <a:effectLst>
                  <a:outerShdw blurRad="38100" dist="25400" dir="5400000" algn="ctr" rotWithShape="0">
                    <a:srgbClr val="6E747A">
                      <a:alpha val="43000"/>
                    </a:srgbClr>
                  </a:outerShdw>
                </a:effectLst>
                <a:latin typeface="Calibri" panose="020F0502020204030204"/>
                <a:ea typeface="+mn-ea"/>
                <a:cs typeface="+mn-cs"/>
              </a:rPr>
              <a:t>Parámetros a evaluar</a:t>
            </a:r>
            <a:endParaRPr kumimoji="0" lang="es-MX" sz="40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pic>
        <p:nvPicPr>
          <p:cNvPr id="11"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77061"/>
          <a:stretch/>
        </p:blipFill>
        <p:spPr bwMode="auto">
          <a:xfrm>
            <a:off x="7894718" y="1516891"/>
            <a:ext cx="2091676" cy="446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051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IPULANTES | Armada del Ecuador">
            <a:extLst>
              <a:ext uri="{FF2B5EF4-FFF2-40B4-BE49-F238E27FC236}">
                <a16:creationId xmlns:a16="http://schemas.microsoft.com/office/drawing/2014/main" id="{004D345C-6A33-AE25-47CF-56CE7D5539DD}"/>
              </a:ext>
            </a:extLst>
          </p:cNvPr>
          <p:cNvPicPr>
            <a:picLocks noChangeAspect="1" noChangeArrowheads="1"/>
          </p:cNvPicPr>
          <p:nvPr/>
        </p:nvPicPr>
        <p:blipFill rotWithShape="1">
          <a:blip r:embed="rId3">
            <a:alphaModFix amt="28000"/>
            <a:extLst>
              <a:ext uri="{28A0092B-C50C-407E-A947-70E740481C1C}">
                <a14:useLocalDpi xmlns:a14="http://schemas.microsoft.com/office/drawing/2010/main" val="0"/>
              </a:ext>
            </a:extLst>
          </a:blip>
          <a:srcRect l="13823" t="7036" r="10264"/>
          <a:stretch/>
        </p:blipFill>
        <p:spPr bwMode="auto">
          <a:xfrm>
            <a:off x="6060855" y="423940"/>
            <a:ext cx="5797168" cy="4310514"/>
          </a:xfrm>
          <a:prstGeom prst="rect">
            <a:avLst/>
          </a:prstGeom>
          <a:noFill/>
          <a:effectLst>
            <a:softEdge rad="936908"/>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238CC293-E08F-7E45-B05F-2767E26ED722}"/>
              </a:ext>
            </a:extLst>
          </p:cNvPr>
          <p:cNvSpPr>
            <a:spLocks noGrp="1"/>
          </p:cNvSpPr>
          <p:nvPr>
            <p:ph type="sldNum" sz="quarter" idx="12"/>
          </p:nvPr>
        </p:nvSpPr>
        <p:spPr>
          <a:xfrm>
            <a:off x="9266513" y="6413186"/>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b="1" dirty="0">
                <a:solidFill>
                  <a:srgbClr val="002060"/>
                </a:solidFill>
                <a:latin typeface="Calibri" panose="020F0502020204030204"/>
              </a:rPr>
              <a:t>DIV. EVALUACIÓN Y ASCENSO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002060"/>
                </a:solidFill>
                <a:effectLst/>
                <a:uLnTx/>
                <a:uFillTx/>
                <a:latin typeface="Calibri" panose="020F0502020204030204"/>
              </a:rPr>
              <a:t>DPTO. APN</a:t>
            </a:r>
            <a:endParaRPr kumimoji="0" lang="es-EC" sz="1200" b="1" i="0" u="none" strike="noStrike" kern="1200" cap="none" spc="0" normalizeH="0" baseline="0" noProof="0" dirty="0">
              <a:ln>
                <a:noFill/>
              </a:ln>
              <a:solidFill>
                <a:srgbClr val="002060"/>
              </a:solidFill>
              <a:effectLst/>
              <a:uLnTx/>
              <a:uFillTx/>
              <a:latin typeface="Calibri" panose="020F0502020204030204"/>
            </a:endParaRPr>
          </a:p>
        </p:txBody>
      </p:sp>
      <p:cxnSp>
        <p:nvCxnSpPr>
          <p:cNvPr id="5" name="Conector recto 4">
            <a:extLst>
              <a:ext uri="{FF2B5EF4-FFF2-40B4-BE49-F238E27FC236}">
                <a16:creationId xmlns:a16="http://schemas.microsoft.com/office/drawing/2014/main" id="{18DCF06D-5F99-4873-D32D-9BD6F0D022C4}"/>
              </a:ext>
            </a:extLst>
          </p:cNvPr>
          <p:cNvCxnSpPr>
            <a:cxnSpLocks/>
          </p:cNvCxnSpPr>
          <p:nvPr/>
        </p:nvCxnSpPr>
        <p:spPr>
          <a:xfrm flipV="1">
            <a:off x="432633" y="313347"/>
            <a:ext cx="10308813" cy="8631"/>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55628422-B9B7-9C5A-9B28-F4D2461EA232}"/>
              </a:ext>
            </a:extLst>
          </p:cNvPr>
          <p:cNvPicPr>
            <a:picLocks noChangeAspect="1"/>
          </p:cNvPicPr>
          <p:nvPr/>
        </p:nvPicPr>
        <p:blipFill>
          <a:blip r:embed="rId4"/>
          <a:stretch>
            <a:fillRect/>
          </a:stretch>
        </p:blipFill>
        <p:spPr>
          <a:xfrm>
            <a:off x="10913533" y="25446"/>
            <a:ext cx="1217419" cy="978877"/>
          </a:xfrm>
          <a:prstGeom prst="rect">
            <a:avLst/>
          </a:prstGeom>
        </p:spPr>
      </p:pic>
      <p:sp>
        <p:nvSpPr>
          <p:cNvPr id="6" name="TextBox 5">
            <a:extLst>
              <a:ext uri="{FF2B5EF4-FFF2-40B4-BE49-F238E27FC236}">
                <a16:creationId xmlns:a16="http://schemas.microsoft.com/office/drawing/2014/main" id="{F3D6D773-4D44-5F60-55E6-BD0583F1DA8E}"/>
              </a:ext>
            </a:extLst>
          </p:cNvPr>
          <p:cNvSpPr txBox="1">
            <a:spLocks noChangeArrowheads="1"/>
          </p:cNvSpPr>
          <p:nvPr/>
        </p:nvSpPr>
        <p:spPr bwMode="auto">
          <a:xfrm>
            <a:off x="432633" y="11739"/>
            <a:ext cx="58525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8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a16="http://schemas.microsoft.com/office/drawing/2014/main" id="{31C21773-BEF3-FDFD-AF6B-7E11D22A3D8A}"/>
              </a:ext>
            </a:extLst>
          </p:cNvPr>
          <p:cNvSpPr/>
          <p:nvPr/>
        </p:nvSpPr>
        <p:spPr>
          <a:xfrm>
            <a:off x="2078272" y="363199"/>
            <a:ext cx="8101066" cy="41549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100" b="1" i="0" u="sng"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CRONOGRAMA PROCESO DE ASCENSO </a:t>
            </a:r>
            <a:r>
              <a:rPr lang="es-MX" sz="2100" b="1" u="sng" dirty="0">
                <a:ln w="0"/>
                <a:solidFill>
                  <a:srgbClr val="002060"/>
                </a:solidFill>
                <a:effectLst>
                  <a:outerShdw blurRad="38100" dist="25400" dir="5400000" algn="ctr" rotWithShape="0">
                    <a:srgbClr val="6E747A">
                      <a:alpha val="43000"/>
                    </a:srgbClr>
                  </a:outerShdw>
                </a:effectLst>
                <a:latin typeface="Calibri" panose="020F0502020204030204"/>
              </a:rPr>
              <a:t>DE SUBP A SUBM - 2025</a:t>
            </a:r>
            <a:endParaRPr kumimoji="0" lang="es-MX" sz="2100" b="1" i="0" u="sng"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graphicFrame>
        <p:nvGraphicFramePr>
          <p:cNvPr id="10" name="12 Diagrama">
            <a:extLst>
              <a:ext uri="{FF2B5EF4-FFF2-40B4-BE49-F238E27FC236}">
                <a16:creationId xmlns:a16="http://schemas.microsoft.com/office/drawing/2014/main" id="{116B9CAB-5F98-7E3D-51B5-8E65B48C300A}"/>
              </a:ext>
            </a:extLst>
          </p:cNvPr>
          <p:cNvGraphicFramePr/>
          <p:nvPr/>
        </p:nvGraphicFramePr>
        <p:xfrm>
          <a:off x="1252467" y="2095026"/>
          <a:ext cx="2149167" cy="39865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16 Diagrama">
            <a:extLst>
              <a:ext uri="{FF2B5EF4-FFF2-40B4-BE49-F238E27FC236}">
                <a16:creationId xmlns:a16="http://schemas.microsoft.com/office/drawing/2014/main" id="{A6864D88-E5D1-87BC-1D84-0940606896F7}"/>
              </a:ext>
            </a:extLst>
          </p:cNvPr>
          <p:cNvGraphicFramePr/>
          <p:nvPr/>
        </p:nvGraphicFramePr>
        <p:xfrm>
          <a:off x="3149437" y="2011801"/>
          <a:ext cx="7115027" cy="424847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1" name="35 Rectángulo redondeado">
            <a:extLst>
              <a:ext uri="{FF2B5EF4-FFF2-40B4-BE49-F238E27FC236}">
                <a16:creationId xmlns:a16="http://schemas.microsoft.com/office/drawing/2014/main" id="{0CCB09CD-B471-033E-1FC9-690C3FDFE70F}"/>
              </a:ext>
            </a:extLst>
          </p:cNvPr>
          <p:cNvSpPr/>
          <p:nvPr/>
        </p:nvSpPr>
        <p:spPr>
          <a:xfrm>
            <a:off x="1805005" y="1014952"/>
            <a:ext cx="3565102" cy="361245"/>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endParaRPr lang="es-ES" sz="1050" b="1" dirty="0">
              <a:solidFill>
                <a:srgbClr val="FF0000"/>
              </a:solidFill>
            </a:endParaRPr>
          </a:p>
          <a:p>
            <a:pPr algn="ctr" defTabSz="914400"/>
            <a:r>
              <a:rPr lang="es-ES" sz="1000" b="1" dirty="0">
                <a:solidFill>
                  <a:srgbClr val="FF0000"/>
                </a:solidFill>
              </a:rPr>
              <a:t>TOMA DE FICHAS MÉDICAS TROPA </a:t>
            </a:r>
          </a:p>
          <a:p>
            <a:pPr algn="ctr" defTabSz="914400"/>
            <a:r>
              <a:rPr lang="es-ES" sz="1000" b="1" dirty="0">
                <a:solidFill>
                  <a:schemeClr val="accent1">
                    <a:lumMod val="50000"/>
                  </a:schemeClr>
                </a:solidFill>
              </a:rPr>
              <a:t>(DEL 27 DE MARZO AL 13 DE JUNIO DEL 2025)</a:t>
            </a:r>
          </a:p>
          <a:p>
            <a:pPr algn="ctr" defTabSz="914400"/>
            <a:endParaRPr lang="es-ES" sz="1050" b="1" dirty="0">
              <a:solidFill>
                <a:srgbClr val="FF0000"/>
              </a:solidFill>
            </a:endParaRPr>
          </a:p>
        </p:txBody>
      </p:sp>
      <p:cxnSp>
        <p:nvCxnSpPr>
          <p:cNvPr id="25" name="39 Conector recto de flecha">
            <a:extLst>
              <a:ext uri="{FF2B5EF4-FFF2-40B4-BE49-F238E27FC236}">
                <a16:creationId xmlns:a16="http://schemas.microsoft.com/office/drawing/2014/main" id="{6BED3B77-77AE-CC44-7B12-FC0C9BD18B3A}"/>
              </a:ext>
            </a:extLst>
          </p:cNvPr>
          <p:cNvCxnSpPr/>
          <p:nvPr/>
        </p:nvCxnSpPr>
        <p:spPr>
          <a:xfrm flipH="1" flipV="1">
            <a:off x="8318264" y="3221641"/>
            <a:ext cx="29462" cy="720486"/>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7" name="39 Conector recto de flecha">
            <a:extLst>
              <a:ext uri="{FF2B5EF4-FFF2-40B4-BE49-F238E27FC236}">
                <a16:creationId xmlns:a16="http://schemas.microsoft.com/office/drawing/2014/main" id="{4FC77316-72F0-30AC-23F5-E6E1ECE2804E}"/>
              </a:ext>
            </a:extLst>
          </p:cNvPr>
          <p:cNvCxnSpPr>
            <a:cxnSpLocks/>
          </p:cNvCxnSpPr>
          <p:nvPr/>
        </p:nvCxnSpPr>
        <p:spPr>
          <a:xfrm flipH="1" flipV="1">
            <a:off x="3353586" y="3221641"/>
            <a:ext cx="5329" cy="657837"/>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1" name="Cheurón 40">
            <a:extLst>
              <a:ext uri="{FF2B5EF4-FFF2-40B4-BE49-F238E27FC236}">
                <a16:creationId xmlns:a16="http://schemas.microsoft.com/office/drawing/2014/main" id="{AEFC376C-F761-3FBC-92FC-59F8507467C7}"/>
              </a:ext>
            </a:extLst>
          </p:cNvPr>
          <p:cNvSpPr/>
          <p:nvPr/>
        </p:nvSpPr>
        <p:spPr>
          <a:xfrm>
            <a:off x="59427" y="3888450"/>
            <a:ext cx="1406852" cy="520568"/>
          </a:xfrm>
          <a:prstGeom prst="chevron">
            <a:avLst/>
          </a:prstGeom>
          <a:solidFill>
            <a:schemeClr val="accent1">
              <a:lumMod val="20000"/>
              <a:lumOff val="8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ES_tradnl" sz="1200" dirty="0">
                <a:solidFill>
                  <a:schemeClr val="tx1"/>
                </a:solidFill>
                <a:effectLst>
                  <a:outerShdw blurRad="50800" dist="38100" dir="2700000" algn="tl" rotWithShape="0">
                    <a:prstClr val="black"/>
                  </a:outerShdw>
                </a:effectLst>
              </a:rPr>
              <a:t>Febrero</a:t>
            </a:r>
          </a:p>
        </p:txBody>
      </p:sp>
      <p:cxnSp>
        <p:nvCxnSpPr>
          <p:cNvPr id="22" name="39 Conector recto de flecha">
            <a:extLst>
              <a:ext uri="{FF2B5EF4-FFF2-40B4-BE49-F238E27FC236}">
                <a16:creationId xmlns:a16="http://schemas.microsoft.com/office/drawing/2014/main" id="{4FC77316-72F0-30AC-23F5-E6E1ECE2804E}"/>
              </a:ext>
            </a:extLst>
          </p:cNvPr>
          <p:cNvCxnSpPr>
            <a:cxnSpLocks/>
          </p:cNvCxnSpPr>
          <p:nvPr/>
        </p:nvCxnSpPr>
        <p:spPr>
          <a:xfrm flipH="1" flipV="1">
            <a:off x="473364" y="3204614"/>
            <a:ext cx="14269" cy="651726"/>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3" name="35 Rectángulo redondeado">
            <a:extLst>
              <a:ext uri="{FF2B5EF4-FFF2-40B4-BE49-F238E27FC236}">
                <a16:creationId xmlns:a16="http://schemas.microsoft.com/office/drawing/2014/main" id="{0CCB09CD-B471-033E-1FC9-690C3FDFE70F}"/>
              </a:ext>
            </a:extLst>
          </p:cNvPr>
          <p:cNvSpPr/>
          <p:nvPr/>
        </p:nvSpPr>
        <p:spPr>
          <a:xfrm>
            <a:off x="122727" y="1573510"/>
            <a:ext cx="1335093" cy="1594860"/>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00" b="1" dirty="0">
                <a:solidFill>
                  <a:srgbClr val="FF0000"/>
                </a:solidFill>
              </a:rPr>
              <a:t>PUBLICACIÓN EN ORDEN GENERAL (07 - FEB)</a:t>
            </a:r>
          </a:p>
          <a:p>
            <a:pPr algn="ctr"/>
            <a:r>
              <a:rPr lang="es-ES" sz="1000" b="1" dirty="0">
                <a:solidFill>
                  <a:schemeClr val="tx1"/>
                </a:solidFill>
              </a:rPr>
              <a:t>  CRONOGRAMA DE TOMA DE FICHA MÉDICA DEL PERSONAL MILITAR</a:t>
            </a:r>
          </a:p>
        </p:txBody>
      </p:sp>
      <p:cxnSp>
        <p:nvCxnSpPr>
          <p:cNvPr id="14" name="Conector recto 13"/>
          <p:cNvCxnSpPr>
            <a:cxnSpLocks/>
          </p:cNvCxnSpPr>
          <p:nvPr/>
        </p:nvCxnSpPr>
        <p:spPr>
          <a:xfrm>
            <a:off x="3266074" y="4393064"/>
            <a:ext cx="0" cy="3413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a:cxnSpLocks/>
          </p:cNvCxnSpPr>
          <p:nvPr/>
        </p:nvCxnSpPr>
        <p:spPr>
          <a:xfrm>
            <a:off x="1114663" y="4397531"/>
            <a:ext cx="12264" cy="3696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108501" y="726381"/>
            <a:ext cx="1279023" cy="45985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accent1">
                    <a:lumMod val="50000"/>
                  </a:schemeClr>
                </a:solidFill>
              </a:rPr>
              <a:t>ASCENSO 94 TRIPULANTES</a:t>
            </a:r>
            <a:endParaRPr lang="es-MX" sz="1200" b="1" dirty="0">
              <a:solidFill>
                <a:schemeClr val="accent1">
                  <a:lumMod val="50000"/>
                </a:schemeClr>
              </a:solidFill>
            </a:endParaRPr>
          </a:p>
        </p:txBody>
      </p:sp>
      <p:graphicFrame>
        <p:nvGraphicFramePr>
          <p:cNvPr id="46" name="16 Diagrama">
            <a:extLst>
              <a:ext uri="{FF2B5EF4-FFF2-40B4-BE49-F238E27FC236}">
                <a16:creationId xmlns:a16="http://schemas.microsoft.com/office/drawing/2014/main" id="{A6864D88-E5D1-87BC-1D84-0940606896F7}"/>
              </a:ext>
            </a:extLst>
          </p:cNvPr>
          <p:cNvGraphicFramePr/>
          <p:nvPr/>
        </p:nvGraphicFramePr>
        <p:xfrm>
          <a:off x="10097799" y="2050495"/>
          <a:ext cx="2094202" cy="424847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47" name="35 Rectángulo redondeado">
            <a:extLst>
              <a:ext uri="{FF2B5EF4-FFF2-40B4-BE49-F238E27FC236}">
                <a16:creationId xmlns:a16="http://schemas.microsoft.com/office/drawing/2014/main" id="{0CCB09CD-B471-033E-1FC9-690C3FDFE70F}"/>
              </a:ext>
            </a:extLst>
          </p:cNvPr>
          <p:cNvSpPr/>
          <p:nvPr/>
        </p:nvSpPr>
        <p:spPr>
          <a:xfrm>
            <a:off x="966103" y="4724249"/>
            <a:ext cx="2478634" cy="520568"/>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endParaRPr lang="es-ES" sz="1050" b="1" dirty="0">
              <a:solidFill>
                <a:srgbClr val="FF0000"/>
              </a:solidFill>
            </a:endParaRPr>
          </a:p>
          <a:p>
            <a:pPr algn="ctr" defTabSz="914400"/>
            <a:r>
              <a:rPr lang="es-ES" sz="1000" b="1" dirty="0">
                <a:solidFill>
                  <a:srgbClr val="FF0000"/>
                </a:solidFill>
              </a:rPr>
              <a:t>TOMA DE PRUEBAS DE CONFIANZA </a:t>
            </a:r>
          </a:p>
          <a:p>
            <a:pPr algn="ctr" defTabSz="914400"/>
            <a:r>
              <a:rPr lang="es-ES" sz="1000" b="1" dirty="0">
                <a:solidFill>
                  <a:schemeClr val="tx1"/>
                </a:solidFill>
              </a:rPr>
              <a:t>(DEL 24 FEB AL 06 MAY DEL 2025</a:t>
            </a:r>
            <a:r>
              <a:rPr lang="es-ES" sz="1000" b="1" dirty="0">
                <a:solidFill>
                  <a:schemeClr val="accent1">
                    <a:lumMod val="50000"/>
                  </a:schemeClr>
                </a:solidFill>
              </a:rPr>
              <a:t>)</a:t>
            </a:r>
          </a:p>
          <a:p>
            <a:pPr algn="ctr" defTabSz="914400"/>
            <a:endParaRPr lang="es-ES" sz="1050" b="1" dirty="0">
              <a:solidFill>
                <a:srgbClr val="FF0000"/>
              </a:solidFill>
            </a:endParaRPr>
          </a:p>
        </p:txBody>
      </p:sp>
      <p:sp>
        <p:nvSpPr>
          <p:cNvPr id="48" name="35 Rectángulo redondeado">
            <a:extLst>
              <a:ext uri="{FF2B5EF4-FFF2-40B4-BE49-F238E27FC236}">
                <a16:creationId xmlns:a16="http://schemas.microsoft.com/office/drawing/2014/main" id="{0CCB09CD-B471-033E-1FC9-690C3FDFE70F}"/>
              </a:ext>
            </a:extLst>
          </p:cNvPr>
          <p:cNvSpPr/>
          <p:nvPr/>
        </p:nvSpPr>
        <p:spPr>
          <a:xfrm>
            <a:off x="2477660" y="1612452"/>
            <a:ext cx="1157078" cy="1594861"/>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00" b="1" dirty="0">
                <a:solidFill>
                  <a:srgbClr val="FF0000"/>
                </a:solidFill>
              </a:rPr>
              <a:t>SOCIALIZACIÓN PROCESO PARA CALIFICAR A SUBM</a:t>
            </a:r>
          </a:p>
          <a:p>
            <a:pPr algn="ctr"/>
            <a:r>
              <a:rPr lang="es-ES" sz="1000" b="1" dirty="0">
                <a:solidFill>
                  <a:schemeClr val="tx1"/>
                </a:solidFill>
              </a:rPr>
              <a:t> 09-MAY-2025</a:t>
            </a:r>
          </a:p>
        </p:txBody>
      </p:sp>
      <p:sp>
        <p:nvSpPr>
          <p:cNvPr id="49" name="35 Rectángulo redondeado">
            <a:extLst>
              <a:ext uri="{FF2B5EF4-FFF2-40B4-BE49-F238E27FC236}">
                <a16:creationId xmlns:a16="http://schemas.microsoft.com/office/drawing/2014/main" id="{0CCB09CD-B471-033E-1FC9-690C3FDFE70F}"/>
              </a:ext>
            </a:extLst>
          </p:cNvPr>
          <p:cNvSpPr/>
          <p:nvPr/>
        </p:nvSpPr>
        <p:spPr>
          <a:xfrm>
            <a:off x="3847717" y="1616441"/>
            <a:ext cx="1203767" cy="1594861"/>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00" b="1" dirty="0">
                <a:solidFill>
                  <a:srgbClr val="FF0000"/>
                </a:solidFill>
              </a:rPr>
              <a:t>PUBLICACIÓN LLAMAMIENTO A CUMPLIR REQUISITOS DE ASCENSO</a:t>
            </a:r>
          </a:p>
          <a:p>
            <a:pPr algn="ctr"/>
            <a:r>
              <a:rPr lang="es-ES" sz="1000" b="1" dirty="0">
                <a:solidFill>
                  <a:srgbClr val="FF0000"/>
                </a:solidFill>
              </a:rPr>
              <a:t> </a:t>
            </a:r>
            <a:r>
              <a:rPr lang="es-ES" sz="1000" b="1" dirty="0">
                <a:solidFill>
                  <a:schemeClr val="tx1"/>
                </a:solidFill>
              </a:rPr>
              <a:t>(30-MAY-2025). FECHA TOPE CUMPLIMIENTO DE REQUISITOS 13-JUN-2025</a:t>
            </a:r>
          </a:p>
        </p:txBody>
      </p:sp>
      <p:cxnSp>
        <p:nvCxnSpPr>
          <p:cNvPr id="50" name="39 Conector recto de flecha">
            <a:extLst>
              <a:ext uri="{FF2B5EF4-FFF2-40B4-BE49-F238E27FC236}">
                <a16:creationId xmlns:a16="http://schemas.microsoft.com/office/drawing/2014/main" id="{4FC77316-72F0-30AC-23F5-E6E1ECE2804E}"/>
              </a:ext>
            </a:extLst>
          </p:cNvPr>
          <p:cNvCxnSpPr>
            <a:cxnSpLocks/>
          </p:cNvCxnSpPr>
          <p:nvPr/>
        </p:nvCxnSpPr>
        <p:spPr>
          <a:xfrm flipV="1">
            <a:off x="4076553" y="3221641"/>
            <a:ext cx="0" cy="66680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1" name="35 Rectángulo redondeado">
            <a:extLst>
              <a:ext uri="{FF2B5EF4-FFF2-40B4-BE49-F238E27FC236}">
                <a16:creationId xmlns:a16="http://schemas.microsoft.com/office/drawing/2014/main" id="{0CCB09CD-B471-033E-1FC9-690C3FDFE70F}"/>
              </a:ext>
            </a:extLst>
          </p:cNvPr>
          <p:cNvSpPr/>
          <p:nvPr/>
        </p:nvSpPr>
        <p:spPr>
          <a:xfrm>
            <a:off x="3584534" y="4647767"/>
            <a:ext cx="2142343" cy="1258004"/>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Arial" panose="020B0604020202020204" pitchFamily="34" charset="0"/>
              <a:buChar char="•"/>
            </a:pPr>
            <a:r>
              <a:rPr lang="es-ES" sz="1000" b="1" dirty="0">
                <a:solidFill>
                  <a:srgbClr val="FF0000"/>
                </a:solidFill>
              </a:rPr>
              <a:t>REGISTRO DE REQUISITOS DE ASCENSO.</a:t>
            </a:r>
          </a:p>
          <a:p>
            <a:pPr marL="171450" indent="-171450">
              <a:buFont typeface="Arial" panose="020B0604020202020204" pitchFamily="34" charset="0"/>
              <a:buChar char="•"/>
            </a:pPr>
            <a:r>
              <a:rPr lang="es-ES" sz="1000" b="1" dirty="0">
                <a:solidFill>
                  <a:srgbClr val="FF0000"/>
                </a:solidFill>
              </a:rPr>
              <a:t>REGISTRO DE MÉRITOS/DEMÉRITOS.</a:t>
            </a:r>
          </a:p>
          <a:p>
            <a:pPr marL="171450" indent="-171450">
              <a:buFont typeface="Arial" panose="020B0604020202020204" pitchFamily="34" charset="0"/>
              <a:buChar char="•"/>
            </a:pPr>
            <a:r>
              <a:rPr lang="es-ES" sz="1000" b="1" dirty="0">
                <a:solidFill>
                  <a:srgbClr val="FF0000"/>
                </a:solidFill>
              </a:rPr>
              <a:t>REGISTRO CONSTANCIA DE CONFORMIDAD DE LVN.</a:t>
            </a:r>
          </a:p>
          <a:p>
            <a:pPr algn="ctr"/>
            <a:r>
              <a:rPr lang="es-ES" sz="1000" b="1" dirty="0">
                <a:solidFill>
                  <a:schemeClr val="tx1"/>
                </a:solidFill>
              </a:rPr>
              <a:t>DEL 30 MAY AL 13 DE JUN-2025</a:t>
            </a:r>
          </a:p>
        </p:txBody>
      </p:sp>
      <p:sp>
        <p:nvSpPr>
          <p:cNvPr id="52" name="35 Rectángulo redondeado">
            <a:extLst>
              <a:ext uri="{FF2B5EF4-FFF2-40B4-BE49-F238E27FC236}">
                <a16:creationId xmlns:a16="http://schemas.microsoft.com/office/drawing/2014/main" id="{0CCB09CD-B471-033E-1FC9-690C3FDFE70F}"/>
              </a:ext>
            </a:extLst>
          </p:cNvPr>
          <p:cNvSpPr/>
          <p:nvPr/>
        </p:nvSpPr>
        <p:spPr>
          <a:xfrm>
            <a:off x="5388139" y="1577871"/>
            <a:ext cx="1663899" cy="1608537"/>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00" b="1" dirty="0">
                <a:solidFill>
                  <a:srgbClr val="FF0000"/>
                </a:solidFill>
              </a:rPr>
              <a:t>PUBLICACIÓN EN PÁGINA DIGPER2 HOJA DE MÉRITOS Y DEMÉRITOS</a:t>
            </a:r>
          </a:p>
          <a:p>
            <a:pPr algn="ctr"/>
            <a:r>
              <a:rPr lang="es-ES" sz="1000" b="1" dirty="0">
                <a:solidFill>
                  <a:srgbClr val="FF0000"/>
                </a:solidFill>
              </a:rPr>
              <a:t> </a:t>
            </a:r>
            <a:r>
              <a:rPr lang="es-ES" sz="1000" b="1" dirty="0">
                <a:solidFill>
                  <a:schemeClr val="tx1"/>
                </a:solidFill>
              </a:rPr>
              <a:t>(17 AL 21 JUL-2025)</a:t>
            </a:r>
          </a:p>
        </p:txBody>
      </p:sp>
      <p:sp>
        <p:nvSpPr>
          <p:cNvPr id="54" name="35 Rectángulo redondeado">
            <a:extLst>
              <a:ext uri="{FF2B5EF4-FFF2-40B4-BE49-F238E27FC236}">
                <a16:creationId xmlns:a16="http://schemas.microsoft.com/office/drawing/2014/main" id="{0CCB09CD-B471-033E-1FC9-690C3FDFE70F}"/>
              </a:ext>
            </a:extLst>
          </p:cNvPr>
          <p:cNvSpPr/>
          <p:nvPr/>
        </p:nvSpPr>
        <p:spPr>
          <a:xfrm>
            <a:off x="6071778" y="4614664"/>
            <a:ext cx="1561510" cy="987173"/>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00" b="1" dirty="0">
                <a:solidFill>
                  <a:srgbClr val="FF0000"/>
                </a:solidFill>
              </a:rPr>
              <a:t>PUBLICACIÓN EN PÁGINA DIGPER2 HOJA DE EVALUACIÓN </a:t>
            </a:r>
            <a:r>
              <a:rPr lang="es-ES" sz="1000" b="1" dirty="0">
                <a:solidFill>
                  <a:schemeClr val="tx1"/>
                </a:solidFill>
              </a:rPr>
              <a:t>DEL 28 JUL AL 01 AGO-2025</a:t>
            </a:r>
          </a:p>
        </p:txBody>
      </p:sp>
      <p:sp>
        <p:nvSpPr>
          <p:cNvPr id="55" name="35 Rectángulo redondeado">
            <a:extLst>
              <a:ext uri="{FF2B5EF4-FFF2-40B4-BE49-F238E27FC236}">
                <a16:creationId xmlns:a16="http://schemas.microsoft.com/office/drawing/2014/main" id="{0CCB09CD-B471-033E-1FC9-690C3FDFE70F}"/>
              </a:ext>
            </a:extLst>
          </p:cNvPr>
          <p:cNvSpPr/>
          <p:nvPr/>
        </p:nvSpPr>
        <p:spPr>
          <a:xfrm>
            <a:off x="7752093" y="1559666"/>
            <a:ext cx="1096948" cy="1644948"/>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00" b="1" dirty="0">
                <a:solidFill>
                  <a:srgbClr val="FF0000"/>
                </a:solidFill>
              </a:rPr>
              <a:t>ENTREGA DE INFORME TÉCNICOS A CONSEJOS REGULADORES DE LA CARRERA.</a:t>
            </a:r>
          </a:p>
          <a:p>
            <a:pPr algn="ctr"/>
            <a:r>
              <a:rPr lang="es-ES" sz="1000" b="1" dirty="0">
                <a:solidFill>
                  <a:schemeClr val="tx1"/>
                </a:solidFill>
              </a:rPr>
              <a:t>19-SEP-2025</a:t>
            </a:r>
          </a:p>
        </p:txBody>
      </p:sp>
      <p:sp>
        <p:nvSpPr>
          <p:cNvPr id="56" name="35 Rectángulo redondeado">
            <a:extLst>
              <a:ext uri="{FF2B5EF4-FFF2-40B4-BE49-F238E27FC236}">
                <a16:creationId xmlns:a16="http://schemas.microsoft.com/office/drawing/2014/main" id="{0CCB09CD-B471-033E-1FC9-690C3FDFE70F}"/>
              </a:ext>
            </a:extLst>
          </p:cNvPr>
          <p:cNvSpPr/>
          <p:nvPr/>
        </p:nvSpPr>
        <p:spPr>
          <a:xfrm>
            <a:off x="8849041" y="4586916"/>
            <a:ext cx="1546140" cy="1038787"/>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00" b="1" dirty="0">
                <a:solidFill>
                  <a:srgbClr val="FF0000"/>
                </a:solidFill>
              </a:rPr>
              <a:t>PUBLICACIÓN EN ORDEN GENERAL LISTA DE SELECCIÓN PROVISIONAL DE ASCENSO. </a:t>
            </a:r>
            <a:r>
              <a:rPr lang="es-ES" sz="1000" b="1" dirty="0">
                <a:solidFill>
                  <a:schemeClr val="tx1"/>
                </a:solidFill>
              </a:rPr>
              <a:t>20-OCT-2025</a:t>
            </a:r>
          </a:p>
        </p:txBody>
      </p:sp>
      <p:sp>
        <p:nvSpPr>
          <p:cNvPr id="57" name="35 Rectángulo redondeado">
            <a:extLst>
              <a:ext uri="{FF2B5EF4-FFF2-40B4-BE49-F238E27FC236}">
                <a16:creationId xmlns:a16="http://schemas.microsoft.com/office/drawing/2014/main" id="{0CCB09CD-B471-033E-1FC9-690C3FDFE70F}"/>
              </a:ext>
            </a:extLst>
          </p:cNvPr>
          <p:cNvSpPr/>
          <p:nvPr/>
        </p:nvSpPr>
        <p:spPr>
          <a:xfrm>
            <a:off x="9674904" y="1598987"/>
            <a:ext cx="1301318" cy="1646489"/>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00" b="1" dirty="0">
                <a:solidFill>
                  <a:srgbClr val="FF0000"/>
                </a:solidFill>
              </a:rPr>
              <a:t>ENTREGA DE LISTA DE SELECCIÓN DEFINITIVA DE ASCENSO Y LISTA DE SEPARACIÓN A CONSEJO REGULADOR DE LA CARRERA. </a:t>
            </a:r>
          </a:p>
          <a:p>
            <a:pPr algn="ctr"/>
            <a:r>
              <a:rPr lang="es-ES" sz="1000" b="1" dirty="0">
                <a:solidFill>
                  <a:schemeClr val="tx1"/>
                </a:solidFill>
              </a:rPr>
              <a:t>17-NOV-2025</a:t>
            </a:r>
          </a:p>
        </p:txBody>
      </p:sp>
      <p:sp>
        <p:nvSpPr>
          <p:cNvPr id="58" name="35 Rectángulo redondeado">
            <a:extLst>
              <a:ext uri="{FF2B5EF4-FFF2-40B4-BE49-F238E27FC236}">
                <a16:creationId xmlns:a16="http://schemas.microsoft.com/office/drawing/2014/main" id="{0CCB09CD-B471-033E-1FC9-690C3FDFE70F}"/>
              </a:ext>
            </a:extLst>
          </p:cNvPr>
          <p:cNvSpPr/>
          <p:nvPr/>
        </p:nvSpPr>
        <p:spPr>
          <a:xfrm>
            <a:off x="10529649" y="4593118"/>
            <a:ext cx="1600312" cy="1008719"/>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00" b="1" dirty="0">
                <a:solidFill>
                  <a:srgbClr val="FF0000"/>
                </a:solidFill>
              </a:rPr>
              <a:t>PUBLICACIÓN EN ORDEN GENERAL DE LISTA DE SELECCIÓN DEFINITIVA DE ASCENSO Y LISTA DE SEPARACIÓN. </a:t>
            </a:r>
            <a:r>
              <a:rPr lang="es-ES" sz="1000" b="1" dirty="0">
                <a:solidFill>
                  <a:schemeClr val="tx1"/>
                </a:solidFill>
              </a:rPr>
              <a:t>01-DIC-2025</a:t>
            </a:r>
          </a:p>
        </p:txBody>
      </p:sp>
      <p:cxnSp>
        <p:nvCxnSpPr>
          <p:cNvPr id="59" name="39 Conector recto de flecha">
            <a:extLst>
              <a:ext uri="{FF2B5EF4-FFF2-40B4-BE49-F238E27FC236}">
                <a16:creationId xmlns:a16="http://schemas.microsoft.com/office/drawing/2014/main" id="{4FC77316-72F0-30AC-23F5-E6E1ECE2804E}"/>
              </a:ext>
            </a:extLst>
          </p:cNvPr>
          <p:cNvCxnSpPr/>
          <p:nvPr/>
        </p:nvCxnSpPr>
        <p:spPr>
          <a:xfrm flipV="1">
            <a:off x="6128805" y="3168370"/>
            <a:ext cx="0" cy="72008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2" name="39 Conector recto de flecha">
            <a:extLst>
              <a:ext uri="{FF2B5EF4-FFF2-40B4-BE49-F238E27FC236}">
                <a16:creationId xmlns:a16="http://schemas.microsoft.com/office/drawing/2014/main" id="{4FC77316-72F0-30AC-23F5-E6E1ECE2804E}"/>
              </a:ext>
            </a:extLst>
          </p:cNvPr>
          <p:cNvCxnSpPr>
            <a:cxnSpLocks/>
            <a:endCxn id="57" idx="2"/>
          </p:cNvCxnSpPr>
          <p:nvPr/>
        </p:nvCxnSpPr>
        <p:spPr>
          <a:xfrm flipH="1" flipV="1">
            <a:off x="10325563" y="3245476"/>
            <a:ext cx="24433" cy="634002"/>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3" name="35 Rectángulo redondeado">
            <a:extLst>
              <a:ext uri="{FF2B5EF4-FFF2-40B4-BE49-F238E27FC236}">
                <a16:creationId xmlns:a16="http://schemas.microsoft.com/office/drawing/2014/main" id="{0CCB09CD-B471-033E-1FC9-690C3FDFE70F}"/>
              </a:ext>
            </a:extLst>
          </p:cNvPr>
          <p:cNvSpPr/>
          <p:nvPr/>
        </p:nvSpPr>
        <p:spPr>
          <a:xfrm>
            <a:off x="11106450" y="1613737"/>
            <a:ext cx="982519" cy="1590877"/>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00" b="1" dirty="0">
                <a:solidFill>
                  <a:srgbClr val="FF0000"/>
                </a:solidFill>
              </a:rPr>
              <a:t>CEREMONIA DE ASCENSO</a:t>
            </a:r>
          </a:p>
          <a:p>
            <a:pPr algn="ctr"/>
            <a:r>
              <a:rPr lang="es-ES" sz="1000" b="1" dirty="0">
                <a:solidFill>
                  <a:srgbClr val="FF0000"/>
                </a:solidFill>
              </a:rPr>
              <a:t> </a:t>
            </a:r>
            <a:r>
              <a:rPr lang="es-ES" sz="1000" b="1" dirty="0">
                <a:solidFill>
                  <a:schemeClr val="tx1"/>
                </a:solidFill>
              </a:rPr>
              <a:t>(04 AL 12 DE DIC-2025)</a:t>
            </a:r>
          </a:p>
        </p:txBody>
      </p:sp>
      <p:cxnSp>
        <p:nvCxnSpPr>
          <p:cNvPr id="64" name="39 Conector recto de flecha">
            <a:extLst>
              <a:ext uri="{FF2B5EF4-FFF2-40B4-BE49-F238E27FC236}">
                <a16:creationId xmlns:a16="http://schemas.microsoft.com/office/drawing/2014/main" id="{4FC77316-72F0-30AC-23F5-E6E1ECE2804E}"/>
              </a:ext>
            </a:extLst>
          </p:cNvPr>
          <p:cNvCxnSpPr>
            <a:cxnSpLocks/>
          </p:cNvCxnSpPr>
          <p:nvPr/>
        </p:nvCxnSpPr>
        <p:spPr>
          <a:xfrm flipV="1">
            <a:off x="11532566" y="3233599"/>
            <a:ext cx="0" cy="66680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6" name="39 Conector recto de flecha">
            <a:extLst>
              <a:ext uri="{FF2B5EF4-FFF2-40B4-BE49-F238E27FC236}">
                <a16:creationId xmlns:a16="http://schemas.microsoft.com/office/drawing/2014/main" id="{4FC77316-72F0-30AC-23F5-E6E1ECE2804E}"/>
              </a:ext>
            </a:extLst>
          </p:cNvPr>
          <p:cNvCxnSpPr>
            <a:cxnSpLocks/>
            <a:endCxn id="56" idx="0"/>
          </p:cNvCxnSpPr>
          <p:nvPr/>
        </p:nvCxnSpPr>
        <p:spPr>
          <a:xfrm>
            <a:off x="9622110" y="4392718"/>
            <a:ext cx="1" cy="19419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1" name="Conector recto 70"/>
          <p:cNvCxnSpPr>
            <a:cxnSpLocks/>
          </p:cNvCxnSpPr>
          <p:nvPr/>
        </p:nvCxnSpPr>
        <p:spPr>
          <a:xfrm>
            <a:off x="2082199" y="1366201"/>
            <a:ext cx="29084" cy="25137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5245343" y="1338859"/>
            <a:ext cx="28880" cy="25684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39 Conector recto de flecha">
            <a:extLst>
              <a:ext uri="{FF2B5EF4-FFF2-40B4-BE49-F238E27FC236}">
                <a16:creationId xmlns:a16="http://schemas.microsoft.com/office/drawing/2014/main" id="{4FC77316-72F0-30AC-23F5-E6E1ECE2804E}"/>
              </a:ext>
            </a:extLst>
          </p:cNvPr>
          <p:cNvCxnSpPr/>
          <p:nvPr/>
        </p:nvCxnSpPr>
        <p:spPr>
          <a:xfrm>
            <a:off x="11144900" y="4382859"/>
            <a:ext cx="991" cy="252115"/>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5" name="35 Rectángulo redondeado">
            <a:extLst>
              <a:ext uri="{FF2B5EF4-FFF2-40B4-BE49-F238E27FC236}">
                <a16:creationId xmlns:a16="http://schemas.microsoft.com/office/drawing/2014/main" id="{0CCB09CD-B471-033E-1FC9-690C3FDFE70F}"/>
              </a:ext>
            </a:extLst>
          </p:cNvPr>
          <p:cNvSpPr/>
          <p:nvPr/>
        </p:nvSpPr>
        <p:spPr>
          <a:xfrm>
            <a:off x="103316" y="5461872"/>
            <a:ext cx="1990885" cy="798402"/>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00" b="1" dirty="0">
                <a:solidFill>
                  <a:srgbClr val="FF0000"/>
                </a:solidFill>
              </a:rPr>
              <a:t>PUBLICACIÓN EN ORDEN GENERAL (07 FEB)</a:t>
            </a:r>
          </a:p>
          <a:p>
            <a:pPr algn="ctr"/>
            <a:r>
              <a:rPr lang="es-ES" sz="1000" b="1" dirty="0">
                <a:solidFill>
                  <a:schemeClr val="tx1"/>
                </a:solidFill>
              </a:rPr>
              <a:t>  CRONOGRAMA DE TOMA DE PRUEBAS DE CONFIANZA </a:t>
            </a:r>
          </a:p>
        </p:txBody>
      </p:sp>
      <p:cxnSp>
        <p:nvCxnSpPr>
          <p:cNvPr id="61" name="39 Conector recto de flecha">
            <a:extLst>
              <a:ext uri="{FF2B5EF4-FFF2-40B4-BE49-F238E27FC236}">
                <a16:creationId xmlns:a16="http://schemas.microsoft.com/office/drawing/2014/main" id="{4FC77316-72F0-30AC-23F5-E6E1ECE2804E}"/>
              </a:ext>
            </a:extLst>
          </p:cNvPr>
          <p:cNvCxnSpPr>
            <a:cxnSpLocks/>
          </p:cNvCxnSpPr>
          <p:nvPr/>
        </p:nvCxnSpPr>
        <p:spPr>
          <a:xfrm>
            <a:off x="473364" y="4399308"/>
            <a:ext cx="0" cy="1062564"/>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174692" y="6595749"/>
            <a:ext cx="2597710" cy="276999"/>
          </a:xfrm>
          <a:prstGeom prst="rect">
            <a:avLst/>
          </a:prstGeom>
          <a:noFill/>
        </p:spPr>
        <p:txBody>
          <a:bodyPr wrap="square" rtlCol="0">
            <a:spAutoFit/>
          </a:bodyPr>
          <a:lstStyle/>
          <a:p>
            <a:r>
              <a:rPr lang="es-MX" sz="1200" dirty="0"/>
              <a:t>NEC/X.SALVATIERRA</a:t>
            </a:r>
            <a:endParaRPr lang="es-EC" sz="1200" dirty="0"/>
          </a:p>
        </p:txBody>
      </p:sp>
      <p:cxnSp>
        <p:nvCxnSpPr>
          <p:cNvPr id="29" name="Conector recto 28">
            <a:extLst>
              <a:ext uri="{FF2B5EF4-FFF2-40B4-BE49-F238E27FC236}">
                <a16:creationId xmlns:a16="http://schemas.microsoft.com/office/drawing/2014/main" id="{880A6A6D-65CB-2AC8-539E-4510C16FE915}"/>
              </a:ext>
            </a:extLst>
          </p:cNvPr>
          <p:cNvCxnSpPr>
            <a:cxnSpLocks/>
          </p:cNvCxnSpPr>
          <p:nvPr/>
        </p:nvCxnSpPr>
        <p:spPr>
          <a:xfrm>
            <a:off x="4076553" y="4376466"/>
            <a:ext cx="0" cy="25211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4D373685-FD6F-9F1C-426A-C81FC1211799}"/>
              </a:ext>
            </a:extLst>
          </p:cNvPr>
          <p:cNvCxnSpPr>
            <a:cxnSpLocks/>
          </p:cNvCxnSpPr>
          <p:nvPr/>
        </p:nvCxnSpPr>
        <p:spPr>
          <a:xfrm>
            <a:off x="5205565" y="4392718"/>
            <a:ext cx="0" cy="2799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8FCF9C95-C3AE-D255-DAFE-2498998CC2C8}"/>
              </a:ext>
            </a:extLst>
          </p:cNvPr>
          <p:cNvCxnSpPr>
            <a:cxnSpLocks/>
          </p:cNvCxnSpPr>
          <p:nvPr/>
        </p:nvCxnSpPr>
        <p:spPr>
          <a:xfrm>
            <a:off x="6492703" y="4362550"/>
            <a:ext cx="0" cy="2799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54A0C822-B678-73D2-173C-BD2EE1ABECD3}"/>
              </a:ext>
            </a:extLst>
          </p:cNvPr>
          <p:cNvCxnSpPr>
            <a:cxnSpLocks/>
          </p:cNvCxnSpPr>
          <p:nvPr/>
        </p:nvCxnSpPr>
        <p:spPr>
          <a:xfrm>
            <a:off x="7028606" y="4362550"/>
            <a:ext cx="0" cy="2521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519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IPULANTES | Armada del Ecuador">
            <a:extLst>
              <a:ext uri="{FF2B5EF4-FFF2-40B4-BE49-F238E27FC236}">
                <a16:creationId xmlns:a16="http://schemas.microsoft.com/office/drawing/2014/main" id="{1AC36DBE-0AF2-66BD-713B-E4E77A13E0CF}"/>
              </a:ext>
            </a:extLst>
          </p:cNvPr>
          <p:cNvPicPr>
            <a:picLocks noChangeAspect="1" noChangeArrowheads="1"/>
          </p:cNvPicPr>
          <p:nvPr/>
        </p:nvPicPr>
        <p:blipFill rotWithShape="1">
          <a:blip r:embed="rId2">
            <a:alphaModFix amt="28000"/>
            <a:extLst>
              <a:ext uri="{28A0092B-C50C-407E-A947-70E740481C1C}">
                <a14:useLocalDpi xmlns:a14="http://schemas.microsoft.com/office/drawing/2010/main" val="0"/>
              </a:ext>
            </a:extLst>
          </a:blip>
          <a:srcRect l="13823" t="7036" r="10264"/>
          <a:stretch/>
        </p:blipFill>
        <p:spPr bwMode="auto">
          <a:xfrm>
            <a:off x="6394832" y="323979"/>
            <a:ext cx="5797168" cy="4310514"/>
          </a:xfrm>
          <a:prstGeom prst="rect">
            <a:avLst/>
          </a:prstGeom>
          <a:noFill/>
          <a:effectLst>
            <a:softEdge rad="936908"/>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6" name="TextBox 5">
            <a:extLst>
              <a:ext uri="{FF2B5EF4-FFF2-40B4-BE49-F238E27FC236}">
                <a16:creationId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a16="http://schemas.microsoft.com/office/drawing/2014/main" id="{31C21773-BEF3-FDFD-AF6B-7E11D22A3D8A}"/>
              </a:ext>
            </a:extLst>
          </p:cNvPr>
          <p:cNvSpPr/>
          <p:nvPr/>
        </p:nvSpPr>
        <p:spPr>
          <a:xfrm>
            <a:off x="760635" y="1055226"/>
            <a:ext cx="10449540"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4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ESQUEMA</a:t>
            </a:r>
          </a:p>
        </p:txBody>
      </p:sp>
      <p:sp>
        <p:nvSpPr>
          <p:cNvPr id="8" name="Rectángulo 7">
            <a:extLst>
              <a:ext uri="{FF2B5EF4-FFF2-40B4-BE49-F238E27FC236}">
                <a16:creationId xmlns:a16="http://schemas.microsoft.com/office/drawing/2014/main" id="{0961FEB0-E404-8A99-BE8F-82BD9670E1A1}"/>
              </a:ext>
            </a:extLst>
          </p:cNvPr>
          <p:cNvSpPr/>
          <p:nvPr/>
        </p:nvSpPr>
        <p:spPr>
          <a:xfrm>
            <a:off x="1022745" y="2381121"/>
            <a:ext cx="10449540" cy="2677656"/>
          </a:xfrm>
          <a:prstGeom prst="rect">
            <a:avLst/>
          </a:prstGeom>
          <a:noFill/>
        </p:spPr>
        <p:txBody>
          <a:bodyPr wrap="square" lIns="91440" tIns="45720" rIns="91440" bIns="45720">
            <a:spAutoFit/>
          </a:bodyPr>
          <a:lstStyle/>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Introducción</a:t>
            </a:r>
          </a:p>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Base legal</a:t>
            </a:r>
          </a:p>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Cronograma</a:t>
            </a:r>
          </a:p>
          <a:p>
            <a:pPr marL="742950" indent="-742950">
              <a:buClrTx/>
              <a:buFont typeface="+mj-lt"/>
              <a:buAutoNum type="arabicPeriod"/>
              <a:defRPr/>
            </a:pPr>
            <a:r>
              <a:rPr lang="es-MX" sz="4400" b="1" kern="1200" dirty="0">
                <a:ln w="0"/>
                <a:solidFill>
                  <a:srgbClr val="0070C0"/>
                </a:solidFill>
                <a:effectLst>
                  <a:outerShdw blurRad="38100" dist="25400" dir="5400000" algn="ctr" rotWithShape="0">
                    <a:srgbClr val="6E747A">
                      <a:alpha val="43000"/>
                    </a:srgbClr>
                  </a:outerShdw>
                </a:effectLst>
                <a:latin typeface="Calibri" panose="020F0502020204030204"/>
                <a:ea typeface="+mn-ea"/>
                <a:cs typeface="+mn-cs"/>
              </a:rPr>
              <a:t>Parámetros a evaluar</a:t>
            </a:r>
          </a:p>
        </p:txBody>
      </p:sp>
    </p:spTree>
    <p:extLst>
      <p:ext uri="{BB962C8B-B14F-4D97-AF65-F5344CB8AC3E}">
        <p14:creationId xmlns:p14="http://schemas.microsoft.com/office/powerpoint/2010/main" val="99830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IPULANTES | Armada del Ecuador">
            <a:extLst>
              <a:ext uri="{FF2B5EF4-FFF2-40B4-BE49-F238E27FC236}">
                <a16:creationId xmlns:a16="http://schemas.microsoft.com/office/drawing/2014/main" id="{004D345C-6A33-AE25-47CF-56CE7D5539DD}"/>
              </a:ext>
            </a:extLst>
          </p:cNvPr>
          <p:cNvPicPr>
            <a:picLocks noChangeAspect="1" noChangeArrowheads="1"/>
          </p:cNvPicPr>
          <p:nvPr/>
        </p:nvPicPr>
        <p:blipFill rotWithShape="1">
          <a:blip r:embed="rId2">
            <a:alphaModFix amt="28000"/>
            <a:extLst>
              <a:ext uri="{28A0092B-C50C-407E-A947-70E740481C1C}">
                <a14:useLocalDpi xmlns:a14="http://schemas.microsoft.com/office/drawing/2010/main" val="0"/>
              </a:ext>
            </a:extLst>
          </a:blip>
          <a:srcRect l="13823" t="7036" r="10264"/>
          <a:stretch/>
        </p:blipFill>
        <p:spPr bwMode="auto">
          <a:xfrm>
            <a:off x="6096000" y="1244684"/>
            <a:ext cx="5797168" cy="4310514"/>
          </a:xfrm>
          <a:prstGeom prst="rect">
            <a:avLst/>
          </a:prstGeom>
          <a:noFill/>
          <a:effectLst>
            <a:softEdge rad="936908"/>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6" name="TextBox 5">
            <a:extLst>
              <a:ext uri="{FF2B5EF4-FFF2-40B4-BE49-F238E27FC236}">
                <a16:creationId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a16="http://schemas.microsoft.com/office/drawing/2014/main" id="{31C21773-BEF3-FDFD-AF6B-7E11D22A3D8A}"/>
              </a:ext>
            </a:extLst>
          </p:cNvPr>
          <p:cNvSpPr/>
          <p:nvPr/>
        </p:nvSpPr>
        <p:spPr>
          <a:xfrm>
            <a:off x="871230" y="1033464"/>
            <a:ext cx="1044954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ASPECTOS A EVALUAR</a:t>
            </a:r>
          </a:p>
        </p:txBody>
      </p:sp>
      <p:sp>
        <p:nvSpPr>
          <p:cNvPr id="8" name="CuadroTexto 7">
            <a:extLst>
              <a:ext uri="{FF2B5EF4-FFF2-40B4-BE49-F238E27FC236}">
                <a16:creationId xmlns:a16="http://schemas.microsoft.com/office/drawing/2014/main" id="{7CA7E924-0615-99AB-D984-1EB9187E44A2}"/>
              </a:ext>
            </a:extLst>
          </p:cNvPr>
          <p:cNvSpPr txBox="1"/>
          <p:nvPr/>
        </p:nvSpPr>
        <p:spPr>
          <a:xfrm>
            <a:off x="688388" y="1616367"/>
            <a:ext cx="10815224" cy="1754326"/>
          </a:xfrm>
          <a:prstGeom prst="rect">
            <a:avLst/>
          </a:prstGeom>
          <a:solidFill>
            <a:schemeClr val="bg1">
              <a:alpha val="74964"/>
            </a:schemeClr>
          </a:solidFill>
        </p:spPr>
        <p:txBody>
          <a:bodyPr wrap="square" rtlCol="0">
            <a:spAutoFit/>
          </a:bodyPr>
          <a:lstStyle/>
          <a:p>
            <a:pPr algn="ctr"/>
            <a:r>
              <a:rPr lang="es-ES_tradnl" sz="2000" dirty="0">
                <a:solidFill>
                  <a:schemeClr val="tx1"/>
                </a:solidFill>
                <a:latin typeface="Calibri" panose="020F0502020204030204" pitchFamily="34" charset="0"/>
                <a:cs typeface="Calibri" panose="020F0502020204030204" pitchFamily="34" charset="0"/>
              </a:rPr>
              <a:t>P</a:t>
            </a:r>
            <a:r>
              <a:rPr lang="es-EC" sz="2000" dirty="0">
                <a:solidFill>
                  <a:schemeClr val="tx1"/>
                </a:solidFill>
                <a:latin typeface="Calibri" panose="020F0502020204030204" pitchFamily="34" charset="0"/>
                <a:cs typeface="Calibri" panose="020F0502020204030204" pitchFamily="34" charset="0"/>
              </a:rPr>
              <a:t>ara el ascenso a SUBM, el consejo regulador de la situación profesional correspondiente, </a:t>
            </a:r>
            <a:r>
              <a:rPr lang="es-EC" sz="2000" b="1" dirty="0">
                <a:solidFill>
                  <a:schemeClr val="accent1"/>
                </a:solidFill>
                <a:latin typeface="Calibri" panose="020F0502020204030204" pitchFamily="34" charset="0"/>
                <a:cs typeface="Calibri" panose="020F0502020204030204" pitchFamily="34" charset="0"/>
              </a:rPr>
              <a:t>procederá a realizar una evaluación al personal militar habilitado</a:t>
            </a:r>
            <a:r>
              <a:rPr lang="es-EC" sz="2000" dirty="0">
                <a:solidFill>
                  <a:schemeClr val="tx1"/>
                </a:solidFill>
                <a:latin typeface="Calibri" panose="020F0502020204030204" pitchFamily="34" charset="0"/>
                <a:cs typeface="Calibri" panose="020F0502020204030204" pitchFamily="34" charset="0"/>
              </a:rPr>
              <a:t>, en base a los siguientes aspectos:</a:t>
            </a:r>
          </a:p>
          <a:p>
            <a:pPr algn="ctr"/>
            <a:endParaRPr lang="es-EC" sz="2000" b="1" dirty="0">
              <a:solidFill>
                <a:schemeClr val="tx2"/>
              </a:solidFill>
              <a:latin typeface="Calibri" panose="020F0502020204030204" pitchFamily="34" charset="0"/>
              <a:cs typeface="Calibri" panose="020F0502020204030204" pitchFamily="34" charset="0"/>
            </a:endParaRPr>
          </a:p>
          <a:p>
            <a:pPr algn="ctr"/>
            <a:r>
              <a:rPr lang="es-EC" sz="2400" b="1" dirty="0">
                <a:solidFill>
                  <a:schemeClr val="tx2"/>
                </a:solidFill>
                <a:latin typeface="Calibri" panose="020F0502020204030204" pitchFamily="34" charset="0"/>
                <a:cs typeface="Calibri" panose="020F0502020204030204" pitchFamily="34" charset="0"/>
              </a:rPr>
              <a:t>EXPERIENCIA LABORAL - MÉRITOS Y DEMÉRITOS - FORMACIÓN PROFESIONAL</a:t>
            </a:r>
          </a:p>
          <a:p>
            <a:pPr algn="ctr"/>
            <a:r>
              <a:rPr lang="es-EC" sz="2400" b="1" dirty="0">
                <a:solidFill>
                  <a:schemeClr val="tx2"/>
                </a:solidFill>
                <a:latin typeface="Calibri" panose="020F0502020204030204" pitchFamily="34" charset="0"/>
                <a:cs typeface="Calibri" panose="020F0502020204030204" pitchFamily="34" charset="0"/>
              </a:rPr>
              <a:t>CUALIDADES PROFESIONALES</a:t>
            </a:r>
          </a:p>
        </p:txBody>
      </p:sp>
      <p:graphicFrame>
        <p:nvGraphicFramePr>
          <p:cNvPr id="10" name="3 Marcador de contenido">
            <a:extLst>
              <a:ext uri="{FF2B5EF4-FFF2-40B4-BE49-F238E27FC236}">
                <a16:creationId xmlns:a16="http://schemas.microsoft.com/office/drawing/2014/main" id="{E00191AD-047F-0E07-DB9F-7B492474E43F}"/>
              </a:ext>
            </a:extLst>
          </p:cNvPr>
          <p:cNvGraphicFramePr>
            <a:graphicFrameLocks/>
          </p:cNvGraphicFramePr>
          <p:nvPr>
            <p:extLst>
              <p:ext uri="{D42A27DB-BD31-4B8C-83A1-F6EECF244321}">
                <p14:modId xmlns:p14="http://schemas.microsoft.com/office/powerpoint/2010/main" val="3393155827"/>
              </p:ext>
            </p:extLst>
          </p:nvPr>
        </p:nvGraphicFramePr>
        <p:xfrm>
          <a:off x="1811250" y="3429188"/>
          <a:ext cx="7971838" cy="3230608"/>
        </p:xfrm>
        <a:graphic>
          <a:graphicData uri="http://schemas.openxmlformats.org/drawingml/2006/table">
            <a:tbl>
              <a:tblPr firstRow="1" bandRow="1">
                <a:tableStyleId>{3B4B98B0-60AC-42C2-AFA5-B58CD77FA1E5}</a:tableStyleId>
              </a:tblPr>
              <a:tblGrid>
                <a:gridCol w="1038954">
                  <a:extLst>
                    <a:ext uri="{9D8B030D-6E8A-4147-A177-3AD203B41FA5}">
                      <a16:colId xmlns:a16="http://schemas.microsoft.com/office/drawing/2014/main" val="2675181508"/>
                    </a:ext>
                  </a:extLst>
                </a:gridCol>
                <a:gridCol w="5275882">
                  <a:extLst>
                    <a:ext uri="{9D8B030D-6E8A-4147-A177-3AD203B41FA5}">
                      <a16:colId xmlns:a16="http://schemas.microsoft.com/office/drawing/2014/main" val="20001"/>
                    </a:ext>
                  </a:extLst>
                </a:gridCol>
                <a:gridCol w="1657002">
                  <a:extLst>
                    <a:ext uri="{9D8B030D-6E8A-4147-A177-3AD203B41FA5}">
                      <a16:colId xmlns:a16="http://schemas.microsoft.com/office/drawing/2014/main" val="4203599693"/>
                    </a:ext>
                  </a:extLst>
                </a:gridCol>
              </a:tblGrid>
              <a:tr h="345600">
                <a:tc>
                  <a:txBody>
                    <a:bodyPr/>
                    <a:lstStyle/>
                    <a:p>
                      <a:pPr algn="ctr"/>
                      <a:r>
                        <a:rPr lang="es-EC" sz="1600" dirty="0">
                          <a:solidFill>
                            <a:schemeClr val="bg1"/>
                          </a:solidFill>
                        </a:rPr>
                        <a:t>ORD</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es-EC" sz="1600" dirty="0">
                          <a:solidFill>
                            <a:schemeClr val="bg1"/>
                          </a:solidFill>
                        </a:rPr>
                        <a:t>PARÁMETROS</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es-EC" sz="1600" dirty="0">
                          <a:solidFill>
                            <a:schemeClr val="bg1"/>
                          </a:solidFill>
                        </a:rPr>
                        <a:t>% NOTA</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574128">
                <a:tc>
                  <a:txBody>
                    <a:bodyPr/>
                    <a:lstStyle/>
                    <a:p>
                      <a:pPr algn="ctr"/>
                      <a:r>
                        <a:rPr lang="es-EC" sz="1600" b="1" dirty="0"/>
                        <a:t>1</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C" sz="1600" b="1" dirty="0"/>
                        <a:t>CALIFICACIONES ANUALES</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C" sz="2400" b="1" dirty="0">
                          <a:latin typeface="Calibri" panose="020F0502020204030204" pitchFamily="34" charset="0"/>
                          <a:cs typeface="Calibri" panose="020F0502020204030204" pitchFamily="34" charset="0"/>
                        </a:rPr>
                        <a:t>15%</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574128">
                <a:tc>
                  <a:txBody>
                    <a:bodyPr/>
                    <a:lstStyle/>
                    <a:p>
                      <a:pPr algn="ctr"/>
                      <a:r>
                        <a:rPr lang="es-EC" sz="1600" b="1" dirty="0"/>
                        <a:t>2</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1600" b="1" dirty="0"/>
                        <a:t>CALIFICACIONES</a:t>
                      </a:r>
                      <a:r>
                        <a:rPr lang="es-EC" sz="1600" b="1" baseline="0" dirty="0"/>
                        <a:t> DE ASCENSO</a:t>
                      </a:r>
                      <a:endParaRPr lang="es-EC" sz="1600" b="1" dirty="0"/>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C" sz="2400" b="1" i="0" u="none" strike="noStrike" dirty="0">
                          <a:solidFill>
                            <a:schemeClr val="tx1"/>
                          </a:solidFill>
                          <a:latin typeface="Calibri" panose="020F0502020204030204" pitchFamily="34" charset="0"/>
                          <a:cs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4128">
                <a:tc>
                  <a:txBody>
                    <a:bodyPr/>
                    <a:lstStyle/>
                    <a:p>
                      <a:pPr algn="ctr"/>
                      <a:r>
                        <a:rPr lang="es-EC" sz="1600" b="1" dirty="0"/>
                        <a:t>3</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C" sz="1600" b="1" dirty="0"/>
                        <a:t>CONDUCTA</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EC" sz="2400" b="1" i="0" u="none" strike="noStrike" dirty="0">
                          <a:solidFill>
                            <a:schemeClr val="tx1"/>
                          </a:solidFill>
                          <a:latin typeface="Calibri" panose="020F0502020204030204" pitchFamily="34" charset="0"/>
                          <a:cs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584034">
                <a:tc>
                  <a:txBody>
                    <a:bodyPr/>
                    <a:lstStyle/>
                    <a:p>
                      <a:pPr algn="ctr"/>
                      <a:r>
                        <a:rPr lang="es-EC" sz="1600" b="1" dirty="0"/>
                        <a:t>4</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1600" b="1" dirty="0"/>
                        <a:t>CURSO</a:t>
                      </a:r>
                      <a:r>
                        <a:rPr lang="es-EC" sz="1600" b="1" baseline="0" dirty="0"/>
                        <a:t> DE MANDO Y LIDERAZGO </a:t>
                      </a:r>
                    </a:p>
                    <a:p>
                      <a:pPr algn="ctr"/>
                      <a:r>
                        <a:rPr lang="es-EC" sz="1600" b="1" baseline="0" dirty="0"/>
                        <a:t>(ADMINISTRACIÓN  MILITAR)</a:t>
                      </a:r>
                      <a:endParaRPr lang="es-EC" sz="1600" b="1" dirty="0"/>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C" sz="2400" b="1" i="0" u="none" strike="noStrike" dirty="0">
                          <a:solidFill>
                            <a:schemeClr val="tx1"/>
                          </a:solidFill>
                          <a:latin typeface="Calibri" panose="020F0502020204030204" pitchFamily="34" charset="0"/>
                          <a:cs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741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600" b="1" dirty="0">
                          <a:solidFill>
                            <a:schemeClr val="tx1"/>
                          </a:solidFill>
                        </a:rPr>
                        <a:t>5</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600" b="1" dirty="0">
                          <a:solidFill>
                            <a:schemeClr val="tx1"/>
                          </a:solidFill>
                        </a:rPr>
                        <a:t>CUALIDADES PROFESIONALES</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EC" sz="2400" b="1" i="0" u="none" strike="noStrike" dirty="0">
                          <a:solidFill>
                            <a:schemeClr val="tx1"/>
                          </a:solidFill>
                          <a:latin typeface="Calibri"/>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89196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55628422-B9B7-9C5A-9B28-F4D2461EA232}"/>
              </a:ext>
            </a:extLst>
          </p:cNvPr>
          <p:cNvPicPr>
            <a:picLocks noChangeAspect="1"/>
          </p:cNvPicPr>
          <p:nvPr/>
        </p:nvPicPr>
        <p:blipFill>
          <a:blip r:embed="rId2"/>
          <a:stretch>
            <a:fillRect/>
          </a:stretch>
        </p:blipFill>
        <p:spPr>
          <a:xfrm>
            <a:off x="11338964" y="64082"/>
            <a:ext cx="750005" cy="779821"/>
          </a:xfrm>
          <a:prstGeom prst="rect">
            <a:avLst/>
          </a:prstGeom>
        </p:spPr>
      </p:pic>
      <p:sp>
        <p:nvSpPr>
          <p:cNvPr id="6" name="TextBox 5">
            <a:extLst>
              <a:ext uri="{FF2B5EF4-FFF2-40B4-BE49-F238E27FC236}">
                <a16:creationId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a16="http://schemas.microsoft.com/office/drawing/2014/main" id="{31C21773-BEF3-FDFD-AF6B-7E11D22A3D8A}"/>
              </a:ext>
            </a:extLst>
          </p:cNvPr>
          <p:cNvSpPr/>
          <p:nvPr/>
        </p:nvSpPr>
        <p:spPr>
          <a:xfrm>
            <a:off x="871230" y="1033464"/>
            <a:ext cx="1044954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ASPECTOS A EVALUAR</a:t>
            </a:r>
          </a:p>
        </p:txBody>
      </p:sp>
      <p:graphicFrame>
        <p:nvGraphicFramePr>
          <p:cNvPr id="10" name="3 Marcador de contenido">
            <a:extLst>
              <a:ext uri="{FF2B5EF4-FFF2-40B4-BE49-F238E27FC236}">
                <a16:creationId xmlns:a16="http://schemas.microsoft.com/office/drawing/2014/main" id="{E00191AD-047F-0E07-DB9F-7B492474E43F}"/>
              </a:ext>
            </a:extLst>
          </p:cNvPr>
          <p:cNvGraphicFramePr>
            <a:graphicFrameLocks/>
          </p:cNvGraphicFramePr>
          <p:nvPr>
            <p:extLst>
              <p:ext uri="{D42A27DB-BD31-4B8C-83A1-F6EECF244321}">
                <p14:modId xmlns:p14="http://schemas.microsoft.com/office/powerpoint/2010/main" val="2185533081"/>
              </p:ext>
            </p:extLst>
          </p:nvPr>
        </p:nvGraphicFramePr>
        <p:xfrm>
          <a:off x="420352" y="2030677"/>
          <a:ext cx="11250948" cy="3793852"/>
        </p:xfrm>
        <a:graphic>
          <a:graphicData uri="http://schemas.openxmlformats.org/drawingml/2006/table">
            <a:tbl>
              <a:tblPr firstRow="1" bandRow="1">
                <a:tableStyleId>{3B4B98B0-60AC-42C2-AFA5-B58CD77FA1E5}</a:tableStyleId>
              </a:tblPr>
              <a:tblGrid>
                <a:gridCol w="810446">
                  <a:extLst>
                    <a:ext uri="{9D8B030D-6E8A-4147-A177-3AD203B41FA5}">
                      <a16:colId xmlns:a16="http://schemas.microsoft.com/office/drawing/2014/main" val="20000"/>
                    </a:ext>
                  </a:extLst>
                </a:gridCol>
                <a:gridCol w="3036402">
                  <a:extLst>
                    <a:ext uri="{9D8B030D-6E8A-4147-A177-3AD203B41FA5}">
                      <a16:colId xmlns:a16="http://schemas.microsoft.com/office/drawing/2014/main" val="20001"/>
                    </a:ext>
                  </a:extLst>
                </a:gridCol>
                <a:gridCol w="1231900">
                  <a:extLst>
                    <a:ext uri="{9D8B030D-6E8A-4147-A177-3AD203B41FA5}">
                      <a16:colId xmlns:a16="http://schemas.microsoft.com/office/drawing/2014/main" val="4203599693"/>
                    </a:ext>
                  </a:extLst>
                </a:gridCol>
                <a:gridCol w="6172200">
                  <a:extLst>
                    <a:ext uri="{9D8B030D-6E8A-4147-A177-3AD203B41FA5}">
                      <a16:colId xmlns:a16="http://schemas.microsoft.com/office/drawing/2014/main" val="129288923"/>
                    </a:ext>
                  </a:extLst>
                </a:gridCol>
              </a:tblGrid>
              <a:tr h="537788">
                <a:tc>
                  <a:txBody>
                    <a:bodyPr/>
                    <a:lstStyle/>
                    <a:p>
                      <a:pPr algn="ctr"/>
                      <a:r>
                        <a:rPr lang="es-EC" sz="1600" dirty="0">
                          <a:solidFill>
                            <a:schemeClr val="bg1"/>
                          </a:solidFill>
                        </a:rPr>
                        <a:t>ORD</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600" dirty="0">
                          <a:solidFill>
                            <a:schemeClr val="bg1"/>
                          </a:solidFill>
                        </a:rPr>
                        <a:t>PARÁMETROS</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es-EC" sz="1600" dirty="0">
                          <a:solidFill>
                            <a:schemeClr val="bg1"/>
                          </a:solidFill>
                        </a:rPr>
                        <a:t>% NOTA</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es-EC" sz="1600" dirty="0">
                          <a:solidFill>
                            <a:schemeClr val="bg1"/>
                          </a:solidFill>
                        </a:rPr>
                        <a:t>METODOLOGÍA</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1672676">
                <a:tc>
                  <a:txBody>
                    <a:bodyPr/>
                    <a:lstStyle/>
                    <a:p>
                      <a:pPr algn="ctr"/>
                      <a:r>
                        <a:rPr lang="es-EC" sz="1600" dirty="0"/>
                        <a:t>1</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C" sz="1600" b="1" dirty="0"/>
                        <a:t>CALIFICACIONES ANUALES</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C" sz="2400" b="1" dirty="0">
                          <a:latin typeface="Calibri" panose="020F0502020204030204" pitchFamily="34" charset="0"/>
                          <a:cs typeface="Calibri" panose="020F0502020204030204" pitchFamily="34" charset="0"/>
                        </a:rPr>
                        <a:t>15%</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C" sz="2800" b="0" dirty="0">
                          <a:latin typeface="Calibri" panose="020F0502020204030204" pitchFamily="34" charset="0"/>
                          <a:cs typeface="Calibri" panose="020F0502020204030204" pitchFamily="34" charset="0"/>
                        </a:rPr>
                        <a:t>Promedio de las </a:t>
                      </a:r>
                      <a:r>
                        <a:rPr lang="es-EC" sz="2800" b="1" dirty="0">
                          <a:solidFill>
                            <a:schemeClr val="accent1"/>
                          </a:solidFill>
                          <a:latin typeface="Calibri" panose="020F0502020204030204" pitchFamily="34" charset="0"/>
                          <a:cs typeface="Calibri" panose="020F0502020204030204" pitchFamily="34" charset="0"/>
                        </a:rPr>
                        <a:t>calificaciones anuale</a:t>
                      </a:r>
                      <a:r>
                        <a:rPr lang="es-EC" sz="2800" b="0" dirty="0">
                          <a:solidFill>
                            <a:schemeClr val="accent1"/>
                          </a:solidFill>
                          <a:latin typeface="Calibri" panose="020F0502020204030204" pitchFamily="34" charset="0"/>
                          <a:cs typeface="Calibri" panose="020F0502020204030204" pitchFamily="34" charset="0"/>
                        </a:rPr>
                        <a:t>s </a:t>
                      </a:r>
                      <a:r>
                        <a:rPr lang="es-EC" sz="2800" b="0" dirty="0">
                          <a:latin typeface="Calibri" panose="020F0502020204030204" pitchFamily="34" charset="0"/>
                          <a:cs typeface="Calibri" panose="020F0502020204030204" pitchFamily="34" charset="0"/>
                        </a:rPr>
                        <a:t>recibidas en los grados </a:t>
                      </a:r>
                    </a:p>
                    <a:p>
                      <a:pPr algn="ctr"/>
                      <a:r>
                        <a:rPr lang="es-EC" sz="2800" b="0" i="0" u="none" strike="noStrike" dirty="0">
                          <a:solidFill>
                            <a:schemeClr val="tx1"/>
                          </a:solidFill>
                          <a:latin typeface="Calibri" panose="020F0502020204030204" pitchFamily="34" charset="0"/>
                          <a:cs typeface="Calibri" panose="020F0502020204030204" pitchFamily="34" charset="0"/>
                        </a:rPr>
                        <a:t>desde  MARO a SUBP</a:t>
                      </a:r>
                      <a:endParaRPr lang="es-EC" sz="2800" b="0" dirty="0">
                        <a:latin typeface="Calibri" panose="020F0502020204030204" pitchFamily="34" charset="0"/>
                        <a:cs typeface="Calibri" panose="020F0502020204030204" pitchFamily="34" charset="0"/>
                      </a:endParaRP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583388">
                <a:tc>
                  <a:txBody>
                    <a:bodyPr/>
                    <a:lstStyle/>
                    <a:p>
                      <a:pPr algn="ctr"/>
                      <a:r>
                        <a:rPr lang="es-EC" sz="1600" dirty="0"/>
                        <a:t>2</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1600" b="1" dirty="0"/>
                        <a:t>CALIFICACIONES</a:t>
                      </a:r>
                      <a:r>
                        <a:rPr lang="es-EC" sz="1600" b="1" baseline="0" dirty="0"/>
                        <a:t> DE ASCENSO</a:t>
                      </a:r>
                      <a:endParaRPr lang="es-EC" sz="1600" b="1" dirty="0"/>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C" sz="2400" b="1" i="0" u="none" strike="noStrike" dirty="0">
                          <a:solidFill>
                            <a:schemeClr val="tx1"/>
                          </a:solidFill>
                          <a:latin typeface="Calibri" panose="020F0502020204030204" pitchFamily="34" charset="0"/>
                          <a:cs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C" sz="2800" b="0" i="0" u="none" strike="noStrike" dirty="0">
                          <a:solidFill>
                            <a:schemeClr val="tx1"/>
                          </a:solidFill>
                          <a:latin typeface="Calibri" panose="020F0502020204030204" pitchFamily="34" charset="0"/>
                          <a:cs typeface="Calibri" panose="020F0502020204030204" pitchFamily="34" charset="0"/>
                        </a:rPr>
                        <a:t>Promedio de las </a:t>
                      </a:r>
                    </a:p>
                    <a:p>
                      <a:pPr marL="0" marR="0" indent="0" algn="ctr" defTabSz="914400" rtl="0" eaLnBrk="1" fontAlgn="b" latinLnBrk="0" hangingPunct="1">
                        <a:lnSpc>
                          <a:spcPct val="100000"/>
                        </a:lnSpc>
                        <a:spcBef>
                          <a:spcPts val="0"/>
                        </a:spcBef>
                        <a:spcAft>
                          <a:spcPts val="0"/>
                        </a:spcAft>
                        <a:buClrTx/>
                        <a:buSzTx/>
                        <a:buFontTx/>
                        <a:buNone/>
                        <a:tabLst/>
                        <a:defRPr/>
                      </a:pPr>
                      <a:r>
                        <a:rPr lang="es-EC" sz="2800" b="1" i="0" u="none" strike="noStrike" dirty="0">
                          <a:solidFill>
                            <a:schemeClr val="accent1"/>
                          </a:solidFill>
                          <a:latin typeface="Calibri" panose="020F0502020204030204" pitchFamily="34" charset="0"/>
                          <a:cs typeface="Calibri" panose="020F0502020204030204" pitchFamily="34" charset="0"/>
                        </a:rPr>
                        <a:t>calificaciones de ascenso </a:t>
                      </a:r>
                    </a:p>
                    <a:p>
                      <a:pPr marL="0" marR="0" indent="0" algn="ctr" defTabSz="914400" rtl="0" eaLnBrk="1" fontAlgn="b" latinLnBrk="0" hangingPunct="1">
                        <a:lnSpc>
                          <a:spcPct val="100000"/>
                        </a:lnSpc>
                        <a:spcBef>
                          <a:spcPts val="0"/>
                        </a:spcBef>
                        <a:spcAft>
                          <a:spcPts val="0"/>
                        </a:spcAft>
                        <a:buClrTx/>
                        <a:buSzTx/>
                        <a:buFontTx/>
                        <a:buNone/>
                        <a:tabLst/>
                        <a:defRPr/>
                      </a:pPr>
                      <a:r>
                        <a:rPr lang="es-EC" sz="2800" b="0" i="0" u="none" strike="noStrike" dirty="0">
                          <a:solidFill>
                            <a:schemeClr val="tx1"/>
                          </a:solidFill>
                          <a:latin typeface="Calibri" panose="020F0502020204030204" pitchFamily="34" charset="0"/>
                          <a:cs typeface="Calibri" panose="020F0502020204030204" pitchFamily="34" charset="0"/>
                        </a:rPr>
                        <a:t>desde  MARO a SUBP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29088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55628422-B9B7-9C5A-9B28-F4D2461EA232}"/>
              </a:ext>
            </a:extLst>
          </p:cNvPr>
          <p:cNvPicPr>
            <a:picLocks noChangeAspect="1"/>
          </p:cNvPicPr>
          <p:nvPr/>
        </p:nvPicPr>
        <p:blipFill>
          <a:blip r:embed="rId2"/>
          <a:stretch>
            <a:fillRect/>
          </a:stretch>
        </p:blipFill>
        <p:spPr>
          <a:xfrm>
            <a:off x="11338964" y="64082"/>
            <a:ext cx="750005" cy="779821"/>
          </a:xfrm>
          <a:prstGeom prst="rect">
            <a:avLst/>
          </a:prstGeom>
        </p:spPr>
      </p:pic>
      <p:sp>
        <p:nvSpPr>
          <p:cNvPr id="6" name="TextBox 5">
            <a:extLst>
              <a:ext uri="{FF2B5EF4-FFF2-40B4-BE49-F238E27FC236}">
                <a16:creationId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a16="http://schemas.microsoft.com/office/drawing/2014/main" id="{31C21773-BEF3-FDFD-AF6B-7E11D22A3D8A}"/>
              </a:ext>
            </a:extLst>
          </p:cNvPr>
          <p:cNvSpPr/>
          <p:nvPr/>
        </p:nvSpPr>
        <p:spPr>
          <a:xfrm>
            <a:off x="904260" y="661028"/>
            <a:ext cx="10449540"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ASPECTOS A EVALUAR</a:t>
            </a:r>
          </a:p>
        </p:txBody>
      </p:sp>
      <p:graphicFrame>
        <p:nvGraphicFramePr>
          <p:cNvPr id="10" name="3 Marcador de contenido">
            <a:extLst>
              <a:ext uri="{FF2B5EF4-FFF2-40B4-BE49-F238E27FC236}">
                <a16:creationId xmlns:a16="http://schemas.microsoft.com/office/drawing/2014/main" id="{E00191AD-047F-0E07-DB9F-7B492474E43F}"/>
              </a:ext>
            </a:extLst>
          </p:cNvPr>
          <p:cNvGraphicFramePr>
            <a:graphicFrameLocks/>
          </p:cNvGraphicFramePr>
          <p:nvPr>
            <p:extLst>
              <p:ext uri="{D42A27DB-BD31-4B8C-83A1-F6EECF244321}">
                <p14:modId xmlns:p14="http://schemas.microsoft.com/office/powerpoint/2010/main" val="3779760058"/>
              </p:ext>
            </p:extLst>
          </p:nvPr>
        </p:nvGraphicFramePr>
        <p:xfrm>
          <a:off x="502664" y="1120902"/>
          <a:ext cx="11252732" cy="5414338"/>
        </p:xfrm>
        <a:graphic>
          <a:graphicData uri="http://schemas.openxmlformats.org/drawingml/2006/table">
            <a:tbl>
              <a:tblPr firstRow="1" bandRow="1">
                <a:tableStyleId>{3B4B98B0-60AC-42C2-AFA5-B58CD77FA1E5}</a:tableStyleId>
              </a:tblPr>
              <a:tblGrid>
                <a:gridCol w="589157">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709683">
                  <a:extLst>
                    <a:ext uri="{9D8B030D-6E8A-4147-A177-3AD203B41FA5}">
                      <a16:colId xmlns:a16="http://schemas.microsoft.com/office/drawing/2014/main" val="4203599693"/>
                    </a:ext>
                  </a:extLst>
                </a:gridCol>
                <a:gridCol w="8125092">
                  <a:extLst>
                    <a:ext uri="{9D8B030D-6E8A-4147-A177-3AD203B41FA5}">
                      <a16:colId xmlns:a16="http://schemas.microsoft.com/office/drawing/2014/main" val="129288923"/>
                    </a:ext>
                  </a:extLst>
                </a:gridCol>
              </a:tblGrid>
              <a:tr h="688614">
                <a:tc>
                  <a:txBody>
                    <a:bodyPr/>
                    <a:lstStyle/>
                    <a:p>
                      <a:pPr algn="ctr"/>
                      <a:r>
                        <a:rPr lang="es-EC" sz="1600" dirty="0">
                          <a:solidFill>
                            <a:schemeClr val="bg1"/>
                          </a:solidFill>
                        </a:rPr>
                        <a:t>ORD</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600" dirty="0">
                          <a:solidFill>
                            <a:schemeClr val="bg1"/>
                          </a:solidFill>
                        </a:rPr>
                        <a:t>PARÁMETROS</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es-EC" sz="1600" dirty="0">
                          <a:solidFill>
                            <a:schemeClr val="bg1"/>
                          </a:solidFill>
                        </a:rPr>
                        <a:t>% NOTA</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es-EC" sz="1600" dirty="0">
                          <a:solidFill>
                            <a:schemeClr val="bg1"/>
                          </a:solidFill>
                        </a:rPr>
                        <a:t>METODOLOGÍA</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1152048">
                <a:tc>
                  <a:txBody>
                    <a:bodyPr/>
                    <a:lstStyle/>
                    <a:p>
                      <a:pPr algn="ctr"/>
                      <a:r>
                        <a:rPr lang="es-EC" sz="1600" dirty="0">
                          <a:latin typeface="Calibri" panose="020F0502020204030204" pitchFamily="34" charset="0"/>
                          <a:cs typeface="Calibri" panose="020F0502020204030204" pitchFamily="34" charset="0"/>
                        </a:rPr>
                        <a:t>4</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1600" b="1" dirty="0">
                          <a:latin typeface="Calibri" panose="020F0502020204030204" pitchFamily="34" charset="0"/>
                          <a:cs typeface="Calibri" panose="020F0502020204030204" pitchFamily="34" charset="0"/>
                        </a:rPr>
                        <a:t>CURSO</a:t>
                      </a:r>
                      <a:r>
                        <a:rPr lang="es-EC" sz="1600" b="1" baseline="0" dirty="0">
                          <a:latin typeface="Calibri" panose="020F0502020204030204" pitchFamily="34" charset="0"/>
                          <a:cs typeface="Calibri" panose="020F0502020204030204" pitchFamily="34" charset="0"/>
                        </a:rPr>
                        <a:t> DE MANDO Y LIDERAZGO (ADMINISTRACIÓN  MILITAR)</a:t>
                      </a:r>
                      <a:endParaRPr lang="es-EC" sz="1600" b="1" dirty="0">
                        <a:latin typeface="Calibri" panose="020F0502020204030204" pitchFamily="34" charset="0"/>
                        <a:cs typeface="Calibri" panose="020F0502020204030204" pitchFamily="34" charset="0"/>
                      </a:endParaRP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C" sz="1600" b="1" i="0" u="none" strike="noStrike" dirty="0">
                          <a:solidFill>
                            <a:schemeClr val="tx1"/>
                          </a:solidFill>
                          <a:latin typeface="Calibri" panose="020F0502020204030204" pitchFamily="34" charset="0"/>
                          <a:cs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
                      <a:r>
                        <a:rPr lang="es-ES" sz="1600" dirty="0">
                          <a:latin typeface="Calibri" panose="020F0502020204030204" pitchFamily="34" charset="0"/>
                          <a:cs typeface="Calibri" panose="020F0502020204030204" pitchFamily="34" charset="0"/>
                        </a:rPr>
                        <a:t>La nota obtenida en el curso de </a:t>
                      </a:r>
                      <a:r>
                        <a:rPr lang="es-ES" sz="1600" b="1" dirty="0">
                          <a:solidFill>
                            <a:schemeClr val="accent2">
                              <a:lumMod val="75000"/>
                            </a:schemeClr>
                          </a:solidFill>
                          <a:latin typeface="Calibri" panose="020F0502020204030204" pitchFamily="34" charset="0"/>
                          <a:cs typeface="Calibri" panose="020F0502020204030204" pitchFamily="34" charset="0"/>
                        </a:rPr>
                        <a:t>perfeccionamiento de SGOP a SUBS</a:t>
                      </a:r>
                      <a:endParaRPr lang="es-EC" sz="1600" b="1" i="0" u="none" strike="noStrike" dirty="0">
                        <a:solidFill>
                          <a:schemeClr val="accent2">
                            <a:lumMod val="75000"/>
                          </a:schemeClr>
                        </a:solidFill>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73676">
                <a:tc>
                  <a:txBody>
                    <a:bodyPr/>
                    <a:lstStyle/>
                    <a:p>
                      <a:pPr algn="ctr"/>
                      <a:r>
                        <a:rPr lang="es-EC" sz="1600" dirty="0">
                          <a:latin typeface="Calibri" panose="020F0502020204030204" pitchFamily="34" charset="0"/>
                          <a:cs typeface="Calibri" panose="020F0502020204030204" pitchFamily="34" charset="0"/>
                        </a:rPr>
                        <a:t>5</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C" sz="1600" b="1" dirty="0">
                          <a:latin typeface="Calibri" panose="020F0502020204030204" pitchFamily="34" charset="0"/>
                          <a:cs typeface="Calibri" panose="020F0502020204030204" pitchFamily="34" charset="0"/>
                        </a:rPr>
                        <a:t>CUALIDADES PROFESIONALES</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EC" sz="1600" b="1" i="0" u="none" strike="noStrike" dirty="0">
                          <a:solidFill>
                            <a:schemeClr val="tx1"/>
                          </a:solidFill>
                          <a:latin typeface="Calibri" panose="020F0502020204030204" pitchFamily="34" charset="0"/>
                          <a:cs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s-ES" sz="1600" b="0" i="0" u="none" strike="noStrike" kern="1200" baseline="0" dirty="0">
                          <a:solidFill>
                            <a:schemeClr val="tx1"/>
                          </a:solidFill>
                          <a:latin typeface="+mn-lt"/>
                          <a:ea typeface="+mn-ea"/>
                          <a:cs typeface="+mn-cs"/>
                        </a:rPr>
                        <a:t>Será la contabilización de todos los méritos de toda la carrera militar aplicando valoración establecida en el anexo de cada Fuerza contenido en el </a:t>
                      </a:r>
                      <a:r>
                        <a:rPr lang="es-ES" sz="1600" b="1" i="0" u="none" strike="noStrike" kern="1200" baseline="0" dirty="0">
                          <a:solidFill>
                            <a:schemeClr val="tx1"/>
                          </a:solidFill>
                          <a:latin typeface="+mn-lt"/>
                          <a:ea typeface="+mn-ea"/>
                          <a:cs typeface="+mn-cs"/>
                        </a:rPr>
                        <a:t>Reglamento para el Establecimiento de Calificaciones para el Ascenso del Personal Militar de las Fuerzas Armadas </a:t>
                      </a:r>
                      <a:r>
                        <a:rPr lang="es-ES" sz="1600" b="0" i="0" u="none" strike="noStrike" kern="1200" baseline="0" dirty="0">
                          <a:solidFill>
                            <a:schemeClr val="tx1"/>
                          </a:solidFill>
                          <a:latin typeface="+mn-lt"/>
                          <a:ea typeface="+mn-ea"/>
                          <a:cs typeface="+mn-cs"/>
                        </a:rPr>
                        <a:t>(4 decimales). Dicha nota tendrá una ponderación del 30% de la nota final. </a:t>
                      </a:r>
                    </a:p>
                    <a:p>
                      <a:pPr algn="just"/>
                      <a:endParaRPr lang="es-ES" sz="1600" b="0" i="0" u="none" strike="noStrike" kern="1200" baseline="0" dirty="0">
                        <a:solidFill>
                          <a:schemeClr val="tx1"/>
                        </a:solidFill>
                        <a:latin typeface="+mn-lt"/>
                        <a:ea typeface="+mn-ea"/>
                        <a:cs typeface="+mn-cs"/>
                      </a:endParaRPr>
                    </a:p>
                    <a:p>
                      <a:pPr algn="just"/>
                      <a:r>
                        <a:rPr lang="es-ES" sz="1600" b="1" i="0" u="none" strike="noStrike" kern="1200" baseline="0" dirty="0">
                          <a:solidFill>
                            <a:schemeClr val="tx1"/>
                          </a:solidFill>
                          <a:latin typeface="+mn-lt"/>
                          <a:ea typeface="+mn-ea"/>
                          <a:cs typeface="+mn-cs"/>
                        </a:rPr>
                        <a:t>Para cada militar se realizará la suma algebraica de los méritos de acuerdo con los anexos de cada Fuerza</a:t>
                      </a:r>
                      <a:r>
                        <a:rPr lang="es-ES" sz="1600" b="0" i="0" u="none" strike="noStrike" kern="1200" baseline="0" dirty="0">
                          <a:solidFill>
                            <a:schemeClr val="tx1"/>
                          </a:solidFill>
                          <a:latin typeface="+mn-lt"/>
                          <a:ea typeface="+mn-ea"/>
                          <a:cs typeface="+mn-cs"/>
                        </a:rPr>
                        <a:t>; la calificación más alta entre todos los candidatos se restará de veinte (20) y la diferencia será la nota base de la promoción, a la cual se incrementarán los puntos de méritos. </a:t>
                      </a:r>
                    </a:p>
                    <a:p>
                      <a:pPr algn="just"/>
                      <a:r>
                        <a:rPr lang="es-ES" sz="1600" b="0" i="0" u="none" strike="noStrike" kern="1200" baseline="0" dirty="0">
                          <a:solidFill>
                            <a:schemeClr val="tx1"/>
                          </a:solidFill>
                          <a:latin typeface="+mn-lt"/>
                          <a:ea typeface="+mn-ea"/>
                          <a:cs typeface="+mn-cs"/>
                        </a:rPr>
                        <a:t>Una vez obtenida la nota final de cada candidato, será incluida en la matriz general que contendrá en estricto orden de puntaje de mayor a menor, las notas correspondientes a los parámetros evaluados anteriormente. </a:t>
                      </a:r>
                      <a:endParaRPr lang="es-EC" sz="1600" b="0" i="0" u="none" strike="noStrike" dirty="0">
                        <a:solidFill>
                          <a:schemeClr val="tx1"/>
                        </a:solidFill>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05894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55628422-B9B7-9C5A-9B28-F4D2461EA232}"/>
              </a:ext>
            </a:extLst>
          </p:cNvPr>
          <p:cNvPicPr>
            <a:picLocks noChangeAspect="1"/>
          </p:cNvPicPr>
          <p:nvPr/>
        </p:nvPicPr>
        <p:blipFill>
          <a:blip r:embed="rId2"/>
          <a:stretch>
            <a:fillRect/>
          </a:stretch>
        </p:blipFill>
        <p:spPr>
          <a:xfrm>
            <a:off x="11338964" y="64082"/>
            <a:ext cx="750005" cy="779821"/>
          </a:xfrm>
          <a:prstGeom prst="rect">
            <a:avLst/>
          </a:prstGeom>
        </p:spPr>
      </p:pic>
      <p:sp>
        <p:nvSpPr>
          <p:cNvPr id="6" name="TextBox 5">
            <a:extLst>
              <a:ext uri="{FF2B5EF4-FFF2-40B4-BE49-F238E27FC236}">
                <a16:creationId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a16="http://schemas.microsoft.com/office/drawing/2014/main" id="{31C21773-BEF3-FDFD-AF6B-7E11D22A3D8A}"/>
              </a:ext>
            </a:extLst>
          </p:cNvPr>
          <p:cNvSpPr/>
          <p:nvPr/>
        </p:nvSpPr>
        <p:spPr>
          <a:xfrm>
            <a:off x="871230" y="1033464"/>
            <a:ext cx="1044954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CALIFICACIÓN AL GRADO DE SUBOFICIAL MAYOR</a:t>
            </a:r>
          </a:p>
        </p:txBody>
      </p:sp>
      <p:sp>
        <p:nvSpPr>
          <p:cNvPr id="8" name="CuadroTexto 7">
            <a:extLst>
              <a:ext uri="{FF2B5EF4-FFF2-40B4-BE49-F238E27FC236}">
                <a16:creationId xmlns:a16="http://schemas.microsoft.com/office/drawing/2014/main" id="{7CA7E924-0615-99AB-D984-1EB9187E44A2}"/>
              </a:ext>
            </a:extLst>
          </p:cNvPr>
          <p:cNvSpPr txBox="1"/>
          <p:nvPr/>
        </p:nvSpPr>
        <p:spPr>
          <a:xfrm>
            <a:off x="853036" y="2078256"/>
            <a:ext cx="5769413" cy="2677656"/>
          </a:xfrm>
          <a:prstGeom prst="rect">
            <a:avLst/>
          </a:prstGeom>
          <a:solidFill>
            <a:schemeClr val="bg1">
              <a:alpha val="35021"/>
            </a:schemeClr>
          </a:solidFill>
        </p:spPr>
        <p:txBody>
          <a:bodyPr wrap="square" rtlCol="0">
            <a:spAutoFit/>
          </a:bodyPr>
          <a:lstStyle/>
          <a:p>
            <a:pPr algn="just"/>
            <a:r>
              <a:rPr lang="es-ES_tradnl" sz="2800" dirty="0">
                <a:solidFill>
                  <a:schemeClr val="tx1"/>
                </a:solidFill>
                <a:latin typeface="Calibri" panose="020F0502020204030204" pitchFamily="34" charset="0"/>
                <a:cs typeface="Calibri" panose="020F0502020204030204" pitchFamily="34" charset="0"/>
              </a:rPr>
              <a:t>Calificarán para el ascenso al grado de SUBM quienes obtengan dentro de su clasificación, la </a:t>
            </a:r>
            <a:r>
              <a:rPr lang="es-ES_tradnl" sz="2800" b="1" dirty="0">
                <a:solidFill>
                  <a:schemeClr val="accent2">
                    <a:lumMod val="75000"/>
                  </a:schemeClr>
                </a:solidFill>
                <a:latin typeface="Calibri" panose="020F0502020204030204" pitchFamily="34" charset="0"/>
                <a:cs typeface="Calibri" panose="020F0502020204030204" pitchFamily="34" charset="0"/>
              </a:rPr>
              <a:t>mayor calificación numérica</a:t>
            </a:r>
            <a:r>
              <a:rPr lang="es-ES_tradnl" sz="2800" dirty="0">
                <a:solidFill>
                  <a:schemeClr val="tx1"/>
                </a:solidFill>
                <a:latin typeface="Calibri" panose="020F0502020204030204" pitchFamily="34" charset="0"/>
                <a:cs typeface="Calibri" panose="020F0502020204030204" pitchFamily="34" charset="0"/>
              </a:rPr>
              <a:t>, y en conformidad con el </a:t>
            </a:r>
            <a:r>
              <a:rPr lang="es-ES_tradnl" sz="2800" b="1" dirty="0">
                <a:solidFill>
                  <a:srgbClr val="0070C0"/>
                </a:solidFill>
                <a:latin typeface="Calibri" panose="020F0502020204030204" pitchFamily="34" charset="0"/>
                <a:cs typeface="Calibri" panose="020F0502020204030204" pitchFamily="34" charset="0"/>
              </a:rPr>
              <a:t>número de vacantes</a:t>
            </a:r>
            <a:r>
              <a:rPr lang="es-ES_tradnl" sz="2800" dirty="0">
                <a:solidFill>
                  <a:srgbClr val="0070C0"/>
                </a:solidFill>
                <a:latin typeface="Calibri" panose="020F0502020204030204" pitchFamily="34" charset="0"/>
                <a:cs typeface="Calibri" panose="020F0502020204030204" pitchFamily="34" charset="0"/>
              </a:rPr>
              <a:t> </a:t>
            </a:r>
            <a:r>
              <a:rPr lang="es-ES_tradnl" sz="2800" dirty="0">
                <a:solidFill>
                  <a:schemeClr val="tx1"/>
                </a:solidFill>
                <a:latin typeface="Calibri" panose="020F0502020204030204" pitchFamily="34" charset="0"/>
                <a:cs typeface="Calibri" panose="020F0502020204030204" pitchFamily="34" charset="0"/>
              </a:rPr>
              <a:t>orgánicas establecidas por la DIGTAH</a:t>
            </a:r>
          </a:p>
        </p:txBody>
      </p:sp>
      <p:pic>
        <p:nvPicPr>
          <p:cNvPr id="4" name="Imagen 3"/>
          <p:cNvPicPr>
            <a:picLocks noChangeAspect="1"/>
          </p:cNvPicPr>
          <p:nvPr/>
        </p:nvPicPr>
        <p:blipFill rotWithShape="1">
          <a:blip r:embed="rId3"/>
          <a:srcRect l="12826" t="17263" r="67819" b="12859"/>
          <a:stretch/>
        </p:blipFill>
        <p:spPr>
          <a:xfrm>
            <a:off x="8315642" y="1853403"/>
            <a:ext cx="2518348" cy="3911536"/>
          </a:xfrm>
          <a:prstGeom prst="rect">
            <a:avLst/>
          </a:prstGeom>
        </p:spPr>
      </p:pic>
    </p:spTree>
    <p:extLst>
      <p:ext uri="{BB962C8B-B14F-4D97-AF65-F5344CB8AC3E}">
        <p14:creationId xmlns:p14="http://schemas.microsoft.com/office/powerpoint/2010/main" val="571610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95B6C96-D9E3-E745-9372-A7FC8AA36A9B}"/>
              </a:ext>
            </a:extLst>
          </p:cNvPr>
          <p:cNvSpPr/>
          <p:nvPr/>
        </p:nvSpPr>
        <p:spPr>
          <a:xfrm>
            <a:off x="3554081" y="3990949"/>
            <a:ext cx="4729180" cy="1938992"/>
          </a:xfrm>
          <a:prstGeom prst="rect">
            <a:avLst/>
          </a:prstGeom>
          <a:noFill/>
        </p:spPr>
        <p:txBody>
          <a:bodyPr wrap="none">
            <a:spAutoFit/>
          </a:bodyPr>
          <a:lstStyle/>
          <a:p>
            <a:pPr algn="ctr" eaLnBrk="1" fontAlgn="auto" hangingPunct="1">
              <a:spcBef>
                <a:spcPts val="0"/>
              </a:spcBef>
              <a:spcAft>
                <a:spcPts val="0"/>
              </a:spcAft>
              <a:defRPr/>
            </a:pPr>
            <a:r>
              <a:rPr lang="es-ES" sz="6000" b="1" kern="0"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mn-lt"/>
              </a:rPr>
              <a:t>GRACIAS POR </a:t>
            </a:r>
          </a:p>
          <a:p>
            <a:pPr algn="ctr" eaLnBrk="1" fontAlgn="auto" hangingPunct="1">
              <a:spcBef>
                <a:spcPts val="0"/>
              </a:spcBef>
              <a:spcAft>
                <a:spcPts val="0"/>
              </a:spcAft>
              <a:defRPr/>
            </a:pPr>
            <a:r>
              <a:rPr lang="es-ES" sz="6000" b="1" kern="0"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mn-lt"/>
              </a:rPr>
              <a:t>SU ATENCIÓN</a:t>
            </a:r>
          </a:p>
        </p:txBody>
      </p:sp>
      <p:sp>
        <p:nvSpPr>
          <p:cNvPr id="36" name="Elipse 35">
            <a:extLst>
              <a:ext uri="{FF2B5EF4-FFF2-40B4-BE49-F238E27FC236}">
                <a16:creationId xmlns:a16="http://schemas.microsoft.com/office/drawing/2014/main" id="{B2D6C8FF-220A-4E43-ABFD-68CB0D195B50}"/>
              </a:ext>
            </a:extLst>
          </p:cNvPr>
          <p:cNvSpPr/>
          <p:nvPr/>
        </p:nvSpPr>
        <p:spPr>
          <a:xfrm>
            <a:off x="4430654" y="1130884"/>
            <a:ext cx="2657240" cy="2657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7" name="Imagen 36">
            <a:extLst>
              <a:ext uri="{FF2B5EF4-FFF2-40B4-BE49-F238E27FC236}">
                <a16:creationId xmlns:a16="http://schemas.microsoft.com/office/drawing/2014/main" id="{E89CE233-21E2-7941-ABB6-9416F0A5520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42529" y="1157762"/>
            <a:ext cx="2657240" cy="2606914"/>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29" y="0"/>
            <a:ext cx="12192000" cy="7130142"/>
          </a:xfrm>
          <a:prstGeom prst="rect">
            <a:avLst/>
          </a:prstGeom>
        </p:spPr>
      </p:pic>
      <p:sp>
        <p:nvSpPr>
          <p:cNvPr id="9" name="Rectángulo 8">
            <a:extLst>
              <a:ext uri="{FF2B5EF4-FFF2-40B4-BE49-F238E27FC236}">
                <a16:creationId xmlns:a16="http://schemas.microsoft.com/office/drawing/2014/main" id="{D95B6C96-D9E3-E745-9372-A7FC8AA36A9B}"/>
              </a:ext>
            </a:extLst>
          </p:cNvPr>
          <p:cNvSpPr/>
          <p:nvPr/>
        </p:nvSpPr>
        <p:spPr>
          <a:xfrm>
            <a:off x="178711" y="4193774"/>
            <a:ext cx="4729180" cy="1938992"/>
          </a:xfrm>
          <a:prstGeom prst="rect">
            <a:avLst/>
          </a:prstGeom>
          <a:noFill/>
        </p:spPr>
        <p:txBody>
          <a:bodyPr wrap="none">
            <a:spAutoFit/>
          </a:bodyPr>
          <a:lstStyle/>
          <a:p>
            <a:pPr algn="ctr" eaLnBrk="1" fontAlgn="auto" hangingPunct="1">
              <a:spcBef>
                <a:spcPts val="0"/>
              </a:spcBef>
              <a:spcAft>
                <a:spcPts val="0"/>
              </a:spcAft>
              <a:defRPr/>
            </a:pPr>
            <a:r>
              <a:rPr lang="es-ES" sz="6000" b="1" kern="0"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mn-lt"/>
              </a:rPr>
              <a:t>GRACIAS POR </a:t>
            </a:r>
          </a:p>
          <a:p>
            <a:pPr algn="ctr" eaLnBrk="1" fontAlgn="auto" hangingPunct="1">
              <a:spcBef>
                <a:spcPts val="0"/>
              </a:spcBef>
              <a:spcAft>
                <a:spcPts val="0"/>
              </a:spcAft>
              <a:defRPr/>
            </a:pPr>
            <a:r>
              <a:rPr lang="es-ES" sz="6000" b="1" kern="0"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mn-lt"/>
              </a:rPr>
              <a:t>SU ATENCIÓN</a:t>
            </a:r>
          </a:p>
        </p:txBody>
      </p:sp>
      <p:pic>
        <p:nvPicPr>
          <p:cNvPr id="5" name="Imagen 4"/>
          <p:cNvPicPr>
            <a:picLocks noChangeAspect="1"/>
          </p:cNvPicPr>
          <p:nvPr/>
        </p:nvPicPr>
        <p:blipFill rotWithShape="1">
          <a:blip r:embed="rId5"/>
          <a:srcRect l="12796" t="9905" r="47181" b="18061"/>
          <a:stretch/>
        </p:blipFill>
        <p:spPr>
          <a:xfrm>
            <a:off x="10058399" y="274244"/>
            <a:ext cx="1890793" cy="1725038"/>
          </a:xfrm>
          <a:prstGeom prst="rect">
            <a:avLst/>
          </a:prstGeom>
        </p:spPr>
      </p:pic>
    </p:spTree>
    <p:extLst>
      <p:ext uri="{BB962C8B-B14F-4D97-AF65-F5344CB8AC3E}">
        <p14:creationId xmlns:p14="http://schemas.microsoft.com/office/powerpoint/2010/main" val="58289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IPULANTES | Armada del Ecuador">
            <a:extLst>
              <a:ext uri="{FF2B5EF4-FFF2-40B4-BE49-F238E27FC236}">
                <a16:creationId xmlns:a16="http://schemas.microsoft.com/office/drawing/2014/main" id="{1AC36DBE-0AF2-66BD-713B-E4E77A13E0CF}"/>
              </a:ext>
            </a:extLst>
          </p:cNvPr>
          <p:cNvPicPr>
            <a:picLocks noChangeAspect="1" noChangeArrowheads="1"/>
          </p:cNvPicPr>
          <p:nvPr/>
        </p:nvPicPr>
        <p:blipFill rotWithShape="1">
          <a:blip r:embed="rId2">
            <a:alphaModFix amt="28000"/>
            <a:extLst>
              <a:ext uri="{28A0092B-C50C-407E-A947-70E740481C1C}">
                <a14:useLocalDpi xmlns:a14="http://schemas.microsoft.com/office/drawing/2010/main" val="0"/>
              </a:ext>
            </a:extLst>
          </a:blip>
          <a:srcRect l="13823" t="7036" r="10264"/>
          <a:stretch/>
        </p:blipFill>
        <p:spPr bwMode="auto">
          <a:xfrm>
            <a:off x="6394832" y="1103800"/>
            <a:ext cx="5797168" cy="4310514"/>
          </a:xfrm>
          <a:prstGeom prst="rect">
            <a:avLst/>
          </a:prstGeom>
          <a:noFill/>
          <a:effectLst>
            <a:softEdge rad="936908"/>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6" name="TextBox 5">
            <a:extLst>
              <a:ext uri="{FF2B5EF4-FFF2-40B4-BE49-F238E27FC236}">
                <a16:creationId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a16="http://schemas.microsoft.com/office/drawing/2014/main" id="{31C21773-BEF3-FDFD-AF6B-7E11D22A3D8A}"/>
              </a:ext>
            </a:extLst>
          </p:cNvPr>
          <p:cNvSpPr/>
          <p:nvPr/>
        </p:nvSpPr>
        <p:spPr>
          <a:xfrm>
            <a:off x="760635" y="1055226"/>
            <a:ext cx="10449540"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4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ESQUEMA</a:t>
            </a:r>
          </a:p>
        </p:txBody>
      </p:sp>
      <p:sp>
        <p:nvSpPr>
          <p:cNvPr id="8" name="Rectángulo 7">
            <a:extLst>
              <a:ext uri="{FF2B5EF4-FFF2-40B4-BE49-F238E27FC236}">
                <a16:creationId xmlns:a16="http://schemas.microsoft.com/office/drawing/2014/main" id="{0961FEB0-E404-8A99-BE8F-82BD9670E1A1}"/>
              </a:ext>
            </a:extLst>
          </p:cNvPr>
          <p:cNvSpPr/>
          <p:nvPr/>
        </p:nvSpPr>
        <p:spPr>
          <a:xfrm>
            <a:off x="1022745" y="2381121"/>
            <a:ext cx="10449540" cy="2616101"/>
          </a:xfrm>
          <a:prstGeom prst="rect">
            <a:avLst/>
          </a:prstGeom>
          <a:noFill/>
        </p:spPr>
        <p:txBody>
          <a:bodyPr wrap="square" lIns="91440" tIns="45720" rIns="91440" bIns="45720">
            <a:spAutoFit/>
          </a:bodyPr>
          <a:lstStyle/>
          <a:p>
            <a:pPr marL="742950" indent="-742950">
              <a:buClrTx/>
              <a:buFont typeface="+mj-lt"/>
              <a:buAutoNum type="arabicPeriod"/>
              <a:defRPr/>
            </a:pPr>
            <a:r>
              <a:rPr lang="es-MX" sz="4400" b="1" kern="1200" dirty="0">
                <a:ln w="0"/>
                <a:solidFill>
                  <a:srgbClr val="0070C0"/>
                </a:solidFill>
                <a:effectLst>
                  <a:outerShdw blurRad="38100" dist="25400" dir="5400000" algn="ctr" rotWithShape="0">
                    <a:srgbClr val="6E747A">
                      <a:alpha val="43000"/>
                    </a:srgbClr>
                  </a:outerShdw>
                </a:effectLst>
                <a:latin typeface="Calibri" panose="020F0502020204030204"/>
                <a:ea typeface="+mn-ea"/>
                <a:cs typeface="+mn-cs"/>
              </a:rPr>
              <a:t>Introducción</a:t>
            </a:r>
          </a:p>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Base legal</a:t>
            </a:r>
          </a:p>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Cronograma</a:t>
            </a:r>
          </a:p>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Parámetros a evaluar</a:t>
            </a:r>
          </a:p>
        </p:txBody>
      </p:sp>
      <p:pic>
        <p:nvPicPr>
          <p:cNvPr id="1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77061"/>
          <a:stretch/>
        </p:blipFill>
        <p:spPr bwMode="auto">
          <a:xfrm>
            <a:off x="8694629" y="1762579"/>
            <a:ext cx="2091676" cy="446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497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55628422-B9B7-9C5A-9B28-F4D2461EA232}"/>
              </a:ext>
            </a:extLst>
          </p:cNvPr>
          <p:cNvPicPr>
            <a:picLocks noChangeAspect="1"/>
          </p:cNvPicPr>
          <p:nvPr/>
        </p:nvPicPr>
        <p:blipFill>
          <a:blip r:embed="rId2"/>
          <a:stretch>
            <a:fillRect/>
          </a:stretch>
        </p:blipFill>
        <p:spPr>
          <a:xfrm>
            <a:off x="11338964" y="64082"/>
            <a:ext cx="750005" cy="779821"/>
          </a:xfrm>
          <a:prstGeom prst="rect">
            <a:avLst/>
          </a:prstGeom>
        </p:spPr>
      </p:pic>
      <p:sp>
        <p:nvSpPr>
          <p:cNvPr id="6" name="TextBox 5">
            <a:extLst>
              <a:ext uri="{FF2B5EF4-FFF2-40B4-BE49-F238E27FC236}">
                <a16:creationId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a16="http://schemas.microsoft.com/office/drawing/2014/main" id="{31C21773-BEF3-FDFD-AF6B-7E11D22A3D8A}"/>
              </a:ext>
            </a:extLst>
          </p:cNvPr>
          <p:cNvSpPr/>
          <p:nvPr/>
        </p:nvSpPr>
        <p:spPr>
          <a:xfrm>
            <a:off x="889424" y="924360"/>
            <a:ext cx="1044954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INTRODUCCIÓN</a:t>
            </a:r>
          </a:p>
        </p:txBody>
      </p:sp>
      <p:sp>
        <p:nvSpPr>
          <p:cNvPr id="8" name="CuadroTexto 7">
            <a:extLst>
              <a:ext uri="{FF2B5EF4-FFF2-40B4-BE49-F238E27FC236}">
                <a16:creationId xmlns:a16="http://schemas.microsoft.com/office/drawing/2014/main" id="{7CA7E924-0615-99AB-D984-1EB9187E44A2}"/>
              </a:ext>
            </a:extLst>
          </p:cNvPr>
          <p:cNvSpPr txBox="1"/>
          <p:nvPr/>
        </p:nvSpPr>
        <p:spPr>
          <a:xfrm>
            <a:off x="541724" y="1723648"/>
            <a:ext cx="8752401" cy="1508105"/>
          </a:xfrm>
          <a:prstGeom prst="rect">
            <a:avLst/>
          </a:prstGeom>
          <a:solidFill>
            <a:schemeClr val="bg1">
              <a:alpha val="69758"/>
            </a:schemeClr>
          </a:solidFill>
        </p:spPr>
        <p:txBody>
          <a:bodyPr wrap="square" rtlCol="0">
            <a:spAutoFit/>
          </a:bodyPr>
          <a:lstStyle/>
          <a:p>
            <a:pPr algn="ctr"/>
            <a:r>
              <a:rPr lang="es-ES" sz="2000" dirty="0">
                <a:solidFill>
                  <a:schemeClr val="tx2">
                    <a:lumMod val="50000"/>
                  </a:schemeClr>
                </a:solidFill>
              </a:rPr>
              <a:t>El Art. 140 de la LOPDFA establece como </a:t>
            </a:r>
            <a:r>
              <a:rPr lang="es-ES" sz="2400" b="1" dirty="0">
                <a:solidFill>
                  <a:srgbClr val="0070C0"/>
                </a:solidFill>
              </a:rPr>
              <a:t>requisito específico para ascender al grado de SUBM </a:t>
            </a:r>
            <a:r>
              <a:rPr lang="es-ES" sz="2000" dirty="0">
                <a:solidFill>
                  <a:schemeClr val="tx2">
                    <a:lumMod val="50000"/>
                  </a:schemeClr>
                </a:solidFill>
              </a:rPr>
              <a:t>haber sido dado de alta en las escuelas de formación como personal de </a:t>
            </a:r>
            <a:r>
              <a:rPr lang="es-ES" sz="2400" b="1" u="sng" dirty="0">
                <a:solidFill>
                  <a:schemeClr val="tx2">
                    <a:lumMod val="50000"/>
                  </a:schemeClr>
                </a:solidFill>
              </a:rPr>
              <a:t>arma, técnico o servicios</a:t>
            </a:r>
            <a:r>
              <a:rPr lang="es-ES" sz="2000" dirty="0">
                <a:solidFill>
                  <a:schemeClr val="tx2">
                    <a:lumMod val="50000"/>
                  </a:schemeClr>
                </a:solidFill>
              </a:rPr>
              <a:t>, según corresponda al grado de ascenso.</a:t>
            </a:r>
            <a:r>
              <a:rPr lang="es-ES" sz="2000" dirty="0"/>
              <a:t> </a:t>
            </a:r>
          </a:p>
        </p:txBody>
      </p:sp>
      <p:sp>
        <p:nvSpPr>
          <p:cNvPr id="12" name="2 Rectángulo">
            <a:extLst>
              <a:ext uri="{FF2B5EF4-FFF2-40B4-BE49-F238E27FC236}">
                <a16:creationId xmlns:a16="http://schemas.microsoft.com/office/drawing/2014/main" id="{1D61935A-288B-4185-ABF8-5F8C11403FCD}"/>
              </a:ext>
            </a:extLst>
          </p:cNvPr>
          <p:cNvSpPr/>
          <p:nvPr/>
        </p:nvSpPr>
        <p:spPr>
          <a:xfrm>
            <a:off x="664554" y="4191567"/>
            <a:ext cx="8629571" cy="1384995"/>
          </a:xfrm>
          <a:prstGeom prst="rect">
            <a:avLst/>
          </a:prstGeom>
          <a:solidFill>
            <a:schemeClr val="bg1"/>
          </a:solidFill>
          <a:ln w="9525" cap="flat" cmpd="sng" algn="ctr">
            <a:noFill/>
            <a:prstDash val="solid"/>
          </a:ln>
          <a:effectLst>
            <a:outerShdw blurRad="40000" dist="20000" dir="5400000" rotWithShape="0">
              <a:srgbClr val="000000">
                <a:alpha val="38000"/>
              </a:srgbClr>
            </a:outerShdw>
          </a:effectLst>
        </p:spPr>
        <p:txBody>
          <a:bodyPr wrap="square" numCol="3">
            <a:spAutoFit/>
          </a:bodyPr>
          <a:lstStyle/>
          <a:p>
            <a:pPr marL="68263" marR="0" lvl="0" algn="ctr" defTabSz="914175" eaLnBrk="1" fontAlgn="auto" latinLnBrk="0" hangingPunct="1">
              <a:lnSpc>
                <a:spcPct val="100000"/>
              </a:lnSpc>
              <a:spcAft>
                <a:spcPts val="0"/>
              </a:spcAft>
              <a:buClr>
                <a:srgbClr val="D6ECFF"/>
              </a:buClr>
              <a:buSzPct val="95000"/>
              <a:tabLst/>
              <a:defRPr/>
            </a:pPr>
            <a:r>
              <a:rPr kumimoji="0" lang="es-ES" sz="3600" b="1" i="0" u="none" strike="noStrike" kern="1200" cap="none" spc="0" normalizeH="0" baseline="0" noProof="0" dirty="0">
                <a:ln>
                  <a:noFill/>
                </a:ln>
                <a:solidFill>
                  <a:srgbClr val="0070C0"/>
                </a:solidFill>
                <a:effectLst/>
                <a:uLnTx/>
                <a:uFillTx/>
                <a:latin typeface="Calibri"/>
                <a:ea typeface="+mn-ea"/>
                <a:cs typeface="Arial" pitchFamily="34" charset="0"/>
              </a:rPr>
              <a:t>04</a:t>
            </a:r>
            <a:r>
              <a:rPr kumimoji="0" lang="es-ES" sz="3200" b="1" i="0" u="none" strike="noStrike" kern="1200" cap="none" spc="0" normalizeH="0" baseline="0" noProof="0" dirty="0">
                <a:ln>
                  <a:noFill/>
                </a:ln>
                <a:solidFill>
                  <a:srgbClr val="0070C0"/>
                </a:solidFill>
                <a:effectLst/>
                <a:uLnTx/>
                <a:uFillTx/>
                <a:latin typeface="Calibri"/>
                <a:ea typeface="+mn-ea"/>
                <a:cs typeface="+mn-cs"/>
              </a:rPr>
              <a:t> Plazas </a:t>
            </a:r>
          </a:p>
          <a:p>
            <a:pPr marL="68263" marR="0" lvl="0" algn="ctr" defTabSz="914175" eaLnBrk="1" fontAlgn="auto" latinLnBrk="0" hangingPunct="1">
              <a:lnSpc>
                <a:spcPct val="100000"/>
              </a:lnSpc>
              <a:spcAft>
                <a:spcPts val="0"/>
              </a:spcAft>
              <a:buClr>
                <a:srgbClr val="D6ECFF"/>
              </a:buClr>
              <a:buSzPct val="95000"/>
              <a:tabLst/>
              <a:defRPr/>
            </a:pPr>
            <a:r>
              <a:rPr kumimoji="0" lang="es-ES" sz="2400" i="0" u="none" strike="noStrike" kern="1200" cap="none" spc="0" normalizeH="0" baseline="0" noProof="0" dirty="0">
                <a:ln>
                  <a:noFill/>
                </a:ln>
                <a:solidFill>
                  <a:srgbClr val="1F497D"/>
                </a:solidFill>
                <a:effectLst/>
                <a:uLnTx/>
                <a:uFillTx/>
                <a:latin typeface="Calibri"/>
                <a:ea typeface="+mn-ea"/>
                <a:cs typeface="+mn-cs"/>
              </a:rPr>
              <a:t>SUBM</a:t>
            </a:r>
          </a:p>
          <a:p>
            <a:pPr marL="68263" marR="0" lvl="0" algn="ctr" defTabSz="914175" eaLnBrk="1" fontAlgn="auto" latinLnBrk="0" hangingPunct="1">
              <a:lnSpc>
                <a:spcPct val="100000"/>
              </a:lnSpc>
              <a:spcAft>
                <a:spcPts val="0"/>
              </a:spcAft>
              <a:buClr>
                <a:srgbClr val="D6ECFF"/>
              </a:buClr>
              <a:buSzPct val="95000"/>
              <a:tabLst/>
              <a:defRPr/>
            </a:pPr>
            <a:r>
              <a:rPr kumimoji="0" lang="es-ES" sz="2400" b="1" i="0" u="none" strike="noStrike" kern="1200" cap="none" spc="0" normalizeH="0" baseline="0" noProof="0" dirty="0">
                <a:ln>
                  <a:noFill/>
                </a:ln>
                <a:solidFill>
                  <a:schemeClr val="tx1"/>
                </a:solidFill>
                <a:effectLst/>
                <a:uLnTx/>
                <a:uFillTx/>
                <a:latin typeface="Calibri"/>
                <a:ea typeface="+mn-ea"/>
                <a:cs typeface="+mn-cs"/>
              </a:rPr>
              <a:t>ARMA</a:t>
            </a:r>
          </a:p>
          <a:p>
            <a:pPr marL="68263" marR="0" lvl="0" algn="ctr" defTabSz="914175" eaLnBrk="1" fontAlgn="auto" latinLnBrk="0" hangingPunct="1">
              <a:lnSpc>
                <a:spcPct val="100000"/>
              </a:lnSpc>
              <a:spcAft>
                <a:spcPts val="0"/>
              </a:spcAft>
              <a:buClr>
                <a:srgbClr val="D6ECFF"/>
              </a:buClr>
              <a:buSzPct val="95000"/>
              <a:tabLst/>
              <a:defRPr/>
            </a:pPr>
            <a:r>
              <a:rPr kumimoji="0" lang="es-ES" sz="3600" b="1" i="0" u="none" strike="noStrike" kern="1200" cap="none" spc="0" normalizeH="0" baseline="0" noProof="0" dirty="0">
                <a:ln>
                  <a:noFill/>
                </a:ln>
                <a:solidFill>
                  <a:srgbClr val="0070C0"/>
                </a:solidFill>
                <a:effectLst/>
                <a:uLnTx/>
                <a:uFillTx/>
                <a:latin typeface="Calibri"/>
                <a:ea typeface="+mn-ea"/>
                <a:cs typeface="Arial" pitchFamily="34" charset="0"/>
              </a:rPr>
              <a:t>01</a:t>
            </a:r>
            <a:r>
              <a:rPr kumimoji="0" lang="es-ES" sz="3200" b="1" i="0" u="none" strike="noStrike" kern="1200" cap="none" spc="0" normalizeH="0" baseline="0" noProof="0" dirty="0">
                <a:ln>
                  <a:noFill/>
                </a:ln>
                <a:solidFill>
                  <a:srgbClr val="0070C0"/>
                </a:solidFill>
                <a:effectLst/>
                <a:uLnTx/>
                <a:uFillTx/>
                <a:latin typeface="Calibri"/>
                <a:ea typeface="+mn-ea"/>
                <a:cs typeface="+mn-cs"/>
              </a:rPr>
              <a:t> Plaza </a:t>
            </a:r>
          </a:p>
          <a:p>
            <a:pPr marL="68263" marR="0" lvl="0" algn="ctr" defTabSz="914175" eaLnBrk="1" fontAlgn="auto" latinLnBrk="0" hangingPunct="1">
              <a:lnSpc>
                <a:spcPct val="100000"/>
              </a:lnSpc>
              <a:spcAft>
                <a:spcPts val="0"/>
              </a:spcAft>
              <a:buClr>
                <a:srgbClr val="D6ECFF"/>
              </a:buClr>
              <a:buSzPct val="95000"/>
              <a:tabLst/>
              <a:defRPr/>
            </a:pPr>
            <a:r>
              <a:rPr kumimoji="0" lang="es-ES" sz="2400" i="0" u="none" strike="noStrike" kern="1200" cap="none" spc="0" normalizeH="0" baseline="0" noProof="0" dirty="0">
                <a:ln>
                  <a:noFill/>
                </a:ln>
                <a:solidFill>
                  <a:srgbClr val="1F497D"/>
                </a:solidFill>
                <a:effectLst/>
                <a:uLnTx/>
                <a:uFillTx/>
                <a:latin typeface="Calibri"/>
                <a:ea typeface="+mn-ea"/>
                <a:cs typeface="+mn-cs"/>
              </a:rPr>
              <a:t>SUBM </a:t>
            </a:r>
          </a:p>
          <a:p>
            <a:pPr marL="68263" marR="0" lvl="0" algn="ctr" defTabSz="914175" eaLnBrk="1" fontAlgn="auto" latinLnBrk="0" hangingPunct="1">
              <a:lnSpc>
                <a:spcPct val="100000"/>
              </a:lnSpc>
              <a:spcAft>
                <a:spcPts val="0"/>
              </a:spcAft>
              <a:buClr>
                <a:srgbClr val="D6ECFF"/>
              </a:buClr>
              <a:buSzPct val="95000"/>
              <a:tabLst/>
              <a:defRPr/>
            </a:pPr>
            <a:r>
              <a:rPr kumimoji="0" lang="es-ES" sz="2400" b="1" i="0" u="none" strike="noStrike" kern="1200" cap="none" spc="0" normalizeH="0" baseline="0" noProof="0" dirty="0">
                <a:ln>
                  <a:noFill/>
                </a:ln>
                <a:solidFill>
                  <a:schemeClr val="tx1"/>
                </a:solidFill>
                <a:effectLst/>
                <a:uLnTx/>
                <a:uFillTx/>
                <a:latin typeface="Calibri"/>
                <a:ea typeface="+mn-ea"/>
                <a:cs typeface="+mn-cs"/>
              </a:rPr>
              <a:t>TÉCNICO</a:t>
            </a:r>
          </a:p>
          <a:p>
            <a:pPr marL="68263" marR="0" lvl="0" algn="ctr" defTabSz="914175" eaLnBrk="1" fontAlgn="auto" latinLnBrk="0" hangingPunct="1">
              <a:lnSpc>
                <a:spcPct val="100000"/>
              </a:lnSpc>
              <a:spcAft>
                <a:spcPts val="0"/>
              </a:spcAft>
              <a:buClr>
                <a:srgbClr val="D6ECFF"/>
              </a:buClr>
              <a:buSzPct val="95000"/>
              <a:tabLst/>
              <a:defRPr/>
            </a:pPr>
            <a:r>
              <a:rPr kumimoji="0" lang="es-ES" sz="3600" b="1" i="0" u="none" strike="noStrike" kern="1200" cap="none" spc="0" normalizeH="0" baseline="0" noProof="0" dirty="0">
                <a:ln>
                  <a:noFill/>
                </a:ln>
                <a:solidFill>
                  <a:srgbClr val="0070C0"/>
                </a:solidFill>
                <a:effectLst/>
                <a:uLnTx/>
                <a:uFillTx/>
                <a:latin typeface="Calibri"/>
                <a:ea typeface="+mn-ea"/>
                <a:cs typeface="Arial" pitchFamily="34" charset="0"/>
              </a:rPr>
              <a:t>01</a:t>
            </a:r>
            <a:r>
              <a:rPr kumimoji="0" lang="es-ES" sz="3200" b="1" i="0" u="none" strike="noStrike" kern="1200" cap="none" spc="0" normalizeH="0" baseline="0" noProof="0" dirty="0">
                <a:ln>
                  <a:noFill/>
                </a:ln>
                <a:solidFill>
                  <a:srgbClr val="0070C0"/>
                </a:solidFill>
                <a:effectLst/>
                <a:uLnTx/>
                <a:uFillTx/>
                <a:latin typeface="Calibri"/>
                <a:ea typeface="+mn-ea"/>
                <a:cs typeface="+mn-cs"/>
              </a:rPr>
              <a:t> Plaza </a:t>
            </a:r>
          </a:p>
          <a:p>
            <a:pPr marL="68263" marR="0" lvl="0" algn="ctr" defTabSz="914175" eaLnBrk="1" fontAlgn="auto" latinLnBrk="0" hangingPunct="1">
              <a:lnSpc>
                <a:spcPct val="100000"/>
              </a:lnSpc>
              <a:spcAft>
                <a:spcPts val="0"/>
              </a:spcAft>
              <a:buClr>
                <a:srgbClr val="D6ECFF"/>
              </a:buClr>
              <a:buSzPct val="95000"/>
              <a:tabLst/>
              <a:defRPr/>
            </a:pPr>
            <a:r>
              <a:rPr kumimoji="0" lang="es-ES" sz="2400" i="0" u="none" strike="noStrike" kern="1200" cap="none" spc="0" normalizeH="0" baseline="0" noProof="0" dirty="0">
                <a:ln>
                  <a:noFill/>
                </a:ln>
                <a:solidFill>
                  <a:srgbClr val="1F497D"/>
                </a:solidFill>
                <a:effectLst/>
                <a:uLnTx/>
                <a:uFillTx/>
                <a:latin typeface="Calibri"/>
                <a:ea typeface="+mn-ea"/>
                <a:cs typeface="+mn-cs"/>
              </a:rPr>
              <a:t>SUBM </a:t>
            </a:r>
          </a:p>
          <a:p>
            <a:pPr marL="68263" marR="0" lvl="0" algn="ctr" defTabSz="914175" eaLnBrk="1" fontAlgn="auto" latinLnBrk="0" hangingPunct="1">
              <a:lnSpc>
                <a:spcPct val="100000"/>
              </a:lnSpc>
              <a:spcAft>
                <a:spcPts val="0"/>
              </a:spcAft>
              <a:buClr>
                <a:srgbClr val="D6ECFF"/>
              </a:buClr>
              <a:buSzPct val="95000"/>
              <a:tabLst/>
              <a:defRPr/>
            </a:pPr>
            <a:r>
              <a:rPr kumimoji="0" lang="es-ES" sz="2400" b="1" i="0" u="none" strike="noStrike" kern="1200" cap="none" spc="0" normalizeH="0" baseline="0" noProof="0" dirty="0">
                <a:ln>
                  <a:noFill/>
                </a:ln>
                <a:solidFill>
                  <a:schemeClr val="tx1"/>
                </a:solidFill>
                <a:effectLst/>
                <a:uLnTx/>
                <a:uFillTx/>
                <a:latin typeface="Calibri"/>
                <a:ea typeface="+mn-ea"/>
                <a:cs typeface="+mn-cs"/>
              </a:rPr>
              <a:t>SERVICIOS</a:t>
            </a:r>
            <a:endParaRPr kumimoji="0" lang="es-EC" sz="2400" b="1" i="0" u="none" strike="noStrike" kern="1200" cap="none" spc="0" normalizeH="0" baseline="0" noProof="0" dirty="0">
              <a:ln>
                <a:noFill/>
              </a:ln>
              <a:solidFill>
                <a:schemeClr val="tx1"/>
              </a:solidFill>
              <a:effectLst/>
              <a:uLnTx/>
              <a:uFillTx/>
              <a:latin typeface="Calibri"/>
              <a:ea typeface="+mn-ea"/>
              <a:cs typeface="+mn-cs"/>
            </a:endParaRPr>
          </a:p>
        </p:txBody>
      </p:sp>
      <p:sp>
        <p:nvSpPr>
          <p:cNvPr id="13" name="1 Rectángulo">
            <a:extLst>
              <a:ext uri="{FF2B5EF4-FFF2-40B4-BE49-F238E27FC236}">
                <a16:creationId xmlns:a16="http://schemas.microsoft.com/office/drawing/2014/main" id="{FDF0EB6B-76B9-E63E-B7FD-24FE534E27A2}"/>
              </a:ext>
            </a:extLst>
          </p:cNvPr>
          <p:cNvSpPr/>
          <p:nvPr/>
        </p:nvSpPr>
        <p:spPr>
          <a:xfrm>
            <a:off x="871230" y="3380323"/>
            <a:ext cx="10058553" cy="523220"/>
          </a:xfrm>
          <a:prstGeom prst="rect">
            <a:avLst/>
          </a:prstGeom>
          <a:solidFill>
            <a:schemeClr val="bg1">
              <a:alpha val="43000"/>
            </a:schemeClr>
          </a:solidFill>
        </p:spPr>
        <p:txBody>
          <a:bodyPr wrap="square">
            <a:spAutoFit/>
          </a:bodyPr>
          <a:lstStyle/>
          <a:p>
            <a:pPr algn="ctr"/>
            <a:r>
              <a:rPr lang="es-ES" sz="2800" b="1" dirty="0">
                <a:solidFill>
                  <a:schemeClr val="accent2">
                    <a:lumMod val="75000"/>
                  </a:schemeClr>
                </a:solidFill>
              </a:rPr>
              <a:t>PLAZAS VACANTES </a:t>
            </a:r>
            <a:r>
              <a:rPr lang="es-ES" sz="2400" dirty="0">
                <a:solidFill>
                  <a:schemeClr val="accent2">
                    <a:lumMod val="75000"/>
                  </a:schemeClr>
                </a:solidFill>
              </a:rPr>
              <a:t>SUBM al 20-DIC-2025</a:t>
            </a:r>
            <a:endParaRPr lang="es-EC" sz="2400" u="sng" dirty="0">
              <a:solidFill>
                <a:schemeClr val="accent2">
                  <a:lumMod val="75000"/>
                </a:schemeClr>
              </a:solidFill>
            </a:endParaRPr>
          </a:p>
        </p:txBody>
      </p:sp>
      <p:sp>
        <p:nvSpPr>
          <p:cNvPr id="14" name="Rectángulo 13">
            <a:extLst>
              <a:ext uri="{FF2B5EF4-FFF2-40B4-BE49-F238E27FC236}">
                <a16:creationId xmlns:a16="http://schemas.microsoft.com/office/drawing/2014/main" id="{83EFAAB7-ABAE-AF86-169A-5423C1A26624}"/>
              </a:ext>
            </a:extLst>
          </p:cNvPr>
          <p:cNvSpPr/>
          <p:nvPr/>
        </p:nvSpPr>
        <p:spPr>
          <a:xfrm>
            <a:off x="4707299" y="5647266"/>
            <a:ext cx="1040670" cy="1015663"/>
          </a:xfrm>
          <a:prstGeom prst="rect">
            <a:avLst/>
          </a:prstGeom>
          <a:noFill/>
        </p:spPr>
        <p:txBody>
          <a:bodyPr wrap="none" lIns="91440" tIns="45720" rIns="91440" bIns="45720">
            <a:spAutoFit/>
          </a:bodyPr>
          <a:lstStyle/>
          <a:p>
            <a:pPr algn="ctr"/>
            <a:r>
              <a:rPr lang="es-MX" sz="6000" b="1" cap="none" spc="0" dirty="0">
                <a:ln w="0"/>
                <a:solidFill>
                  <a:schemeClr val="accent1"/>
                </a:solidFill>
                <a:effectLst>
                  <a:outerShdw blurRad="38100" dist="25400" dir="5400000" algn="ctr" rotWithShape="0">
                    <a:srgbClr val="6E747A">
                      <a:alpha val="43000"/>
                    </a:srgbClr>
                  </a:outerShdw>
                </a:effectLst>
              </a:rPr>
              <a:t>06</a:t>
            </a:r>
          </a:p>
        </p:txBody>
      </p:sp>
      <p:sp>
        <p:nvSpPr>
          <p:cNvPr id="17" name="CuadroTexto 16">
            <a:extLst>
              <a:ext uri="{FF2B5EF4-FFF2-40B4-BE49-F238E27FC236}">
                <a16:creationId xmlns:a16="http://schemas.microsoft.com/office/drawing/2014/main" id="{7E556051-15E8-83FE-C864-293525284924}"/>
              </a:ext>
            </a:extLst>
          </p:cNvPr>
          <p:cNvSpPr txBox="1"/>
          <p:nvPr/>
        </p:nvSpPr>
        <p:spPr>
          <a:xfrm>
            <a:off x="3330050" y="5893488"/>
            <a:ext cx="1164101" cy="523220"/>
          </a:xfrm>
          <a:prstGeom prst="rect">
            <a:avLst/>
          </a:prstGeom>
          <a:noFill/>
        </p:spPr>
        <p:txBody>
          <a:bodyPr wrap="none" rtlCol="0">
            <a:spAutoFit/>
          </a:bodyPr>
          <a:lstStyle/>
          <a:p>
            <a:r>
              <a:rPr lang="es-ES_tradnl" sz="2800" b="1" dirty="0">
                <a:solidFill>
                  <a:srgbClr val="002060"/>
                </a:solidFill>
              </a:rPr>
              <a:t>Total:</a:t>
            </a:r>
          </a:p>
        </p:txBody>
      </p:sp>
      <p:pic>
        <p:nvPicPr>
          <p:cNvPr id="1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77061"/>
          <a:stretch/>
        </p:blipFill>
        <p:spPr bwMode="auto">
          <a:xfrm>
            <a:off x="9679602" y="1011753"/>
            <a:ext cx="2091676" cy="5709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953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IPULANTES | Armada del Ecuador">
            <a:extLst>
              <a:ext uri="{FF2B5EF4-FFF2-40B4-BE49-F238E27FC236}">
                <a16:creationId xmlns:a16="http://schemas.microsoft.com/office/drawing/2014/main" id="{1AC36DBE-0AF2-66BD-713B-E4E77A13E0CF}"/>
              </a:ext>
            </a:extLst>
          </p:cNvPr>
          <p:cNvPicPr>
            <a:picLocks noChangeAspect="1" noChangeArrowheads="1"/>
          </p:cNvPicPr>
          <p:nvPr/>
        </p:nvPicPr>
        <p:blipFill rotWithShape="1">
          <a:blip r:embed="rId2">
            <a:alphaModFix amt="28000"/>
            <a:extLst>
              <a:ext uri="{28A0092B-C50C-407E-A947-70E740481C1C}">
                <a14:useLocalDpi xmlns:a14="http://schemas.microsoft.com/office/drawing/2010/main" val="0"/>
              </a:ext>
            </a:extLst>
          </a:blip>
          <a:srcRect l="13823" t="7036" r="10264"/>
          <a:stretch/>
        </p:blipFill>
        <p:spPr bwMode="auto">
          <a:xfrm>
            <a:off x="6394832" y="323978"/>
            <a:ext cx="5797168" cy="6534021"/>
          </a:xfrm>
          <a:prstGeom prst="rect">
            <a:avLst/>
          </a:prstGeom>
          <a:noFill/>
          <a:effectLst>
            <a:softEdge rad="936908"/>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6" name="TextBox 5">
            <a:extLst>
              <a:ext uri="{FF2B5EF4-FFF2-40B4-BE49-F238E27FC236}">
                <a16:creationId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a16="http://schemas.microsoft.com/office/drawing/2014/main" id="{31C21773-BEF3-FDFD-AF6B-7E11D22A3D8A}"/>
              </a:ext>
            </a:extLst>
          </p:cNvPr>
          <p:cNvSpPr/>
          <p:nvPr/>
        </p:nvSpPr>
        <p:spPr>
          <a:xfrm>
            <a:off x="760635" y="1055226"/>
            <a:ext cx="10449540"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4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ESQUEMA</a:t>
            </a:r>
          </a:p>
        </p:txBody>
      </p:sp>
      <p:sp>
        <p:nvSpPr>
          <p:cNvPr id="8" name="Rectángulo 7">
            <a:extLst>
              <a:ext uri="{FF2B5EF4-FFF2-40B4-BE49-F238E27FC236}">
                <a16:creationId xmlns:a16="http://schemas.microsoft.com/office/drawing/2014/main" id="{0961FEB0-E404-8A99-BE8F-82BD9670E1A1}"/>
              </a:ext>
            </a:extLst>
          </p:cNvPr>
          <p:cNvSpPr/>
          <p:nvPr/>
        </p:nvSpPr>
        <p:spPr>
          <a:xfrm>
            <a:off x="1022745" y="2381121"/>
            <a:ext cx="10449540" cy="2677656"/>
          </a:xfrm>
          <a:prstGeom prst="rect">
            <a:avLst/>
          </a:prstGeom>
          <a:noFill/>
        </p:spPr>
        <p:txBody>
          <a:bodyPr wrap="square" lIns="91440" tIns="45720" rIns="91440" bIns="45720">
            <a:spAutoFit/>
          </a:bodyPr>
          <a:lstStyle/>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Introducción</a:t>
            </a:r>
          </a:p>
          <a:p>
            <a:pPr marL="742950" indent="-742950">
              <a:buClrTx/>
              <a:buFont typeface="+mj-lt"/>
              <a:buAutoNum type="arabicPeriod"/>
              <a:defRPr/>
            </a:pPr>
            <a:r>
              <a:rPr lang="es-MX" sz="4400" b="1" kern="1200" dirty="0">
                <a:ln w="0"/>
                <a:solidFill>
                  <a:srgbClr val="0070C0"/>
                </a:solidFill>
                <a:effectLst>
                  <a:outerShdw blurRad="38100" dist="25400" dir="5400000" algn="ctr" rotWithShape="0">
                    <a:srgbClr val="6E747A">
                      <a:alpha val="43000"/>
                    </a:srgbClr>
                  </a:outerShdw>
                </a:effectLst>
                <a:latin typeface="Calibri" panose="020F0502020204030204"/>
                <a:ea typeface="+mn-ea"/>
                <a:cs typeface="+mn-cs"/>
              </a:rPr>
              <a:t>Base legal</a:t>
            </a:r>
          </a:p>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Cronograma</a:t>
            </a:r>
          </a:p>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Parámetros a evaluar</a:t>
            </a:r>
          </a:p>
        </p:txBody>
      </p:sp>
      <p:pic>
        <p:nvPicPr>
          <p:cNvPr id="11"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77061"/>
          <a:stretch/>
        </p:blipFill>
        <p:spPr bwMode="auto">
          <a:xfrm>
            <a:off x="8635386" y="1741548"/>
            <a:ext cx="2091676" cy="519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109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Law Scale Png - Law Scale In Png, Transparent Png , Transparent Png Image -  PNGitem">
            <a:extLst>
              <a:ext uri="{FF2B5EF4-FFF2-40B4-BE49-F238E27FC236}">
                <a16:creationId xmlns:a16="http://schemas.microsoft.com/office/drawing/2014/main" id="{9ACD3617-6E9F-FD6C-54B9-A215DB43ED86}"/>
              </a:ext>
            </a:extLst>
          </p:cNvPr>
          <p:cNvPicPr>
            <a:picLocks noChangeAspect="1" noChangeArrowheads="1"/>
          </p:cNvPicPr>
          <p:nvPr/>
        </p:nvPicPr>
        <p:blipFill rotWithShape="1">
          <a:blip r:embed="rId3">
            <a:clrChange>
              <a:clrFrom>
                <a:srgbClr val="F7F7F7"/>
              </a:clrFrom>
              <a:clrTo>
                <a:srgbClr val="F7F7F7">
                  <a:alpha val="0"/>
                </a:srgbClr>
              </a:clrTo>
            </a:clrChange>
            <a:alphaModFix amt="38000"/>
            <a:extLst>
              <a:ext uri="{28A0092B-C50C-407E-A947-70E740481C1C}">
                <a14:useLocalDpi xmlns:a14="http://schemas.microsoft.com/office/drawing/2010/main" val="0"/>
              </a:ext>
            </a:extLst>
          </a:blip>
          <a:srcRect l="-1" r="36237" b="3611"/>
          <a:stretch/>
        </p:blipFill>
        <p:spPr bwMode="auto">
          <a:xfrm>
            <a:off x="6770752" y="453992"/>
            <a:ext cx="5318217" cy="6384896"/>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55628422-B9B7-9C5A-9B28-F4D2461EA232}"/>
              </a:ext>
            </a:extLst>
          </p:cNvPr>
          <p:cNvPicPr>
            <a:picLocks noChangeAspect="1"/>
          </p:cNvPicPr>
          <p:nvPr/>
        </p:nvPicPr>
        <p:blipFill>
          <a:blip r:embed="rId4"/>
          <a:stretch>
            <a:fillRect/>
          </a:stretch>
        </p:blipFill>
        <p:spPr>
          <a:xfrm>
            <a:off x="11338964" y="64082"/>
            <a:ext cx="750005" cy="779821"/>
          </a:xfrm>
          <a:prstGeom prst="rect">
            <a:avLst/>
          </a:prstGeom>
        </p:spPr>
      </p:pic>
      <p:sp>
        <p:nvSpPr>
          <p:cNvPr id="6" name="TextBox 5">
            <a:extLst>
              <a:ext uri="{FF2B5EF4-FFF2-40B4-BE49-F238E27FC236}">
                <a16:creationId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a16="http://schemas.microsoft.com/office/drawing/2014/main" id="{31C21773-BEF3-FDFD-AF6B-7E11D22A3D8A}"/>
              </a:ext>
            </a:extLst>
          </p:cNvPr>
          <p:cNvSpPr/>
          <p:nvPr/>
        </p:nvSpPr>
        <p:spPr>
          <a:xfrm>
            <a:off x="871230" y="1033464"/>
            <a:ext cx="10449540"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BASE LEGAL</a:t>
            </a:r>
          </a:p>
        </p:txBody>
      </p:sp>
      <p:sp>
        <p:nvSpPr>
          <p:cNvPr id="10" name="Rectángulo 9">
            <a:extLst>
              <a:ext uri="{FF2B5EF4-FFF2-40B4-BE49-F238E27FC236}">
                <a16:creationId xmlns:a16="http://schemas.microsoft.com/office/drawing/2014/main" id="{49271AEF-18BA-A89B-8913-59E6D0F97F3D}"/>
              </a:ext>
            </a:extLst>
          </p:cNvPr>
          <p:cNvSpPr/>
          <p:nvPr/>
        </p:nvSpPr>
        <p:spPr>
          <a:xfrm>
            <a:off x="394951" y="1955145"/>
            <a:ext cx="8545849" cy="3539430"/>
          </a:xfrm>
          <a:prstGeom prst="rect">
            <a:avLst/>
          </a:prstGeom>
          <a:noFill/>
        </p:spPr>
        <p:txBody>
          <a:bodyPr wrap="square" lIns="91440" tIns="45720" rIns="91440" bIns="45720">
            <a:spAutoFit/>
          </a:bodyPr>
          <a:lstStyle/>
          <a:p>
            <a:pPr marL="539750" indent="-539750">
              <a:buFont typeface="Arial" panose="020B0604020202020204" pitchFamily="34" charset="0"/>
              <a:buChar char="•"/>
            </a:pPr>
            <a:r>
              <a:rPr lang="es-MX" sz="3200" cap="none" spc="0" dirty="0">
                <a:ln w="0"/>
                <a:solidFill>
                  <a:schemeClr val="tx2">
                    <a:lumMod val="5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Constitución de la República.</a:t>
            </a:r>
          </a:p>
          <a:p>
            <a:pPr marL="539750" indent="-539750">
              <a:buFont typeface="Arial" panose="020B0604020202020204" pitchFamily="34" charset="0"/>
              <a:buChar char="•"/>
            </a:pPr>
            <a:r>
              <a:rPr lang="es-MX" sz="3200" cap="none" spc="0" dirty="0">
                <a:ln w="0"/>
                <a:solidFill>
                  <a:schemeClr val="tx2">
                    <a:lumMod val="5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Ley Orgánica de la Defensa Nacional.</a:t>
            </a:r>
          </a:p>
          <a:p>
            <a:pPr marL="539750" indent="-539750">
              <a:buFont typeface="Arial" panose="020B0604020202020204" pitchFamily="34" charset="0"/>
              <a:buChar char="•"/>
            </a:pPr>
            <a:r>
              <a:rPr lang="es-MX" sz="3200" dirty="0">
                <a:ln w="0"/>
                <a:solidFill>
                  <a:schemeClr val="tx2">
                    <a:lumMod val="5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Ley Orgánica de Personal y Disciplina de FFAA.</a:t>
            </a:r>
          </a:p>
          <a:p>
            <a:pPr marL="539750" indent="-539750">
              <a:buFont typeface="Arial" panose="020B0604020202020204" pitchFamily="34" charset="0"/>
              <a:buChar char="•"/>
            </a:pPr>
            <a:r>
              <a:rPr lang="es-MX" sz="3200" dirty="0">
                <a:ln w="0"/>
                <a:solidFill>
                  <a:schemeClr val="tx2">
                    <a:lumMod val="5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Reglamento General a la Ley Orgánica de Personal y Disciplina de las FF.AA.</a:t>
            </a:r>
          </a:p>
          <a:p>
            <a:pPr marL="539750" indent="-539750">
              <a:buFont typeface="Arial" panose="020B0604020202020204" pitchFamily="34" charset="0"/>
              <a:buChar char="•"/>
            </a:pPr>
            <a:r>
              <a:rPr lang="es-MX" sz="3200" dirty="0">
                <a:ln w="0"/>
                <a:solidFill>
                  <a:schemeClr val="tx2">
                    <a:lumMod val="5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Reglamento de los Consejos de Suboficiales y Sargentos de las Fuerzas Armadas.</a:t>
            </a:r>
          </a:p>
        </p:txBody>
      </p:sp>
    </p:spTree>
    <p:extLst>
      <p:ext uri="{BB962C8B-B14F-4D97-AF65-F5344CB8AC3E}">
        <p14:creationId xmlns:p14="http://schemas.microsoft.com/office/powerpoint/2010/main" val="21634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38CC293-E08F-7E45-B05F-2767E26ED722}"/>
              </a:ext>
            </a:extLst>
          </p:cNvPr>
          <p:cNvSpPr>
            <a:spLocks noGrp="1"/>
          </p:cNvSpPr>
          <p:nvPr>
            <p:ph type="sldNum" sz="quarter" idx="12"/>
          </p:nvPr>
        </p:nvSpPr>
        <p:spPr/>
        <p:txBody>
          <a:bodyPr/>
          <a:lstStyle/>
          <a:p>
            <a:fld id="{3C37A76A-F71B-BC4C-9BBD-CEE5A69C0A5E}" type="slidenum">
              <a:rPr lang="es-EC" smtClean="0"/>
              <a:pPr/>
              <a:t>7</a:t>
            </a:fld>
            <a:endParaRPr lang="es-EC" dirty="0"/>
          </a:p>
        </p:txBody>
      </p:sp>
      <p:cxnSp>
        <p:nvCxnSpPr>
          <p:cNvPr id="5" name="Conector recto 4">
            <a:extLst>
              <a:ext uri="{FF2B5EF4-FFF2-40B4-BE49-F238E27FC236}">
                <a16:creationId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55628422-B9B7-9C5A-9B28-F4D2461EA232}"/>
              </a:ext>
            </a:extLst>
          </p:cNvPr>
          <p:cNvPicPr>
            <a:picLocks noChangeAspect="1"/>
          </p:cNvPicPr>
          <p:nvPr/>
        </p:nvPicPr>
        <p:blipFill>
          <a:blip r:embed="rId2"/>
          <a:stretch>
            <a:fillRect/>
          </a:stretch>
        </p:blipFill>
        <p:spPr>
          <a:xfrm>
            <a:off x="11338964" y="64082"/>
            <a:ext cx="750005" cy="779821"/>
          </a:xfrm>
          <a:prstGeom prst="rect">
            <a:avLst/>
          </a:prstGeom>
        </p:spPr>
      </p:pic>
      <p:sp>
        <p:nvSpPr>
          <p:cNvPr id="7" name="Rectángulo 6">
            <a:extLst>
              <a:ext uri="{FF2B5EF4-FFF2-40B4-BE49-F238E27FC236}">
                <a16:creationId xmlns:a16="http://schemas.microsoft.com/office/drawing/2014/main" id="{029A7D6E-6F02-2C35-00FF-56D1E6B1FD3E}"/>
              </a:ext>
            </a:extLst>
          </p:cNvPr>
          <p:cNvSpPr/>
          <p:nvPr/>
        </p:nvSpPr>
        <p:spPr>
          <a:xfrm>
            <a:off x="735771" y="796241"/>
            <a:ext cx="10814857" cy="584775"/>
          </a:xfrm>
          <a:prstGeom prst="rect">
            <a:avLst/>
          </a:prstGeom>
        </p:spPr>
        <p:txBody>
          <a:bodyPr wrap="square">
            <a:spAutoFit/>
          </a:bodyPr>
          <a:lstStyle/>
          <a:p>
            <a:pPr algn="ctr"/>
            <a:r>
              <a:rPr lang="es-ES" sz="3200" b="1" dirty="0">
                <a:latin typeface="Arial" panose="020B0604020202020204" pitchFamily="34" charset="0"/>
                <a:ea typeface="Calibri" panose="020F0502020204030204" pitchFamily="34" charset="0"/>
                <a:cs typeface="Times New Roman" panose="02020603050405020304" pitchFamily="18" charset="0"/>
              </a:rPr>
              <a:t>APLICACIÓN DE LA LOPD </a:t>
            </a:r>
            <a:endParaRPr lang="es-ES" sz="2800"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s-ES_tradnl" altLang="es-ES_tradnl" sz="1600" b="1" dirty="0">
                <a:solidFill>
                  <a:prstClr val="black"/>
                </a:solidFill>
                <a:cs typeface="Calibri" panose="020F0502020204030204" pitchFamily="34" charset="0"/>
              </a:rPr>
              <a:t>DIRECCIÓN GENERAL DEL TALENTO HUMANO</a:t>
            </a:r>
          </a:p>
        </p:txBody>
      </p:sp>
      <p:pic>
        <p:nvPicPr>
          <p:cNvPr id="1028" name="Picture 4" descr="Law Scale Png - Law Scale In Png, Transparent Png , Transparent Png Image -  PNGitem">
            <a:extLst>
              <a:ext uri="{FF2B5EF4-FFF2-40B4-BE49-F238E27FC236}">
                <a16:creationId xmlns:a16="http://schemas.microsoft.com/office/drawing/2014/main" id="{3C864EE0-94CE-F340-11ED-825E1BDC9793}"/>
              </a:ext>
            </a:extLst>
          </p:cNvPr>
          <p:cNvPicPr>
            <a:picLocks noChangeAspect="1" noChangeArrowheads="1"/>
          </p:cNvPicPr>
          <p:nvPr/>
        </p:nvPicPr>
        <p:blipFill rotWithShape="1">
          <a:blip r:embed="rId3">
            <a:alphaModFix amt="22000"/>
            <a:clrChange>
              <a:clrFrom>
                <a:srgbClr val="F7F7F7"/>
              </a:clrFrom>
              <a:clrTo>
                <a:srgbClr val="F7F7F7">
                  <a:alpha val="0"/>
                </a:srgbClr>
              </a:clrTo>
            </a:clrChange>
            <a:extLst>
              <a:ext uri="{28A0092B-C50C-407E-A947-70E740481C1C}">
                <a14:useLocalDpi xmlns:a14="http://schemas.microsoft.com/office/drawing/2010/main" val="0"/>
              </a:ext>
            </a:extLst>
          </a:blip>
          <a:srcRect l="-1" r="36237" b="3611"/>
          <a:stretch/>
        </p:blipFill>
        <p:spPr bwMode="auto">
          <a:xfrm>
            <a:off x="6880485" y="764185"/>
            <a:ext cx="5318217" cy="6093816"/>
          </a:xfrm>
          <a:prstGeom prst="rect">
            <a:avLst/>
          </a:prstGeom>
          <a:noFill/>
          <a:effectLst>
            <a:outerShdw blurRad="76200" dir="13500000" sy="23000" kx="1200000" algn="br" rotWithShape="0">
              <a:prstClr val="black">
                <a:alpha val="4259"/>
              </a:prstClr>
            </a:outerShdw>
          </a:effectLst>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C9774C90-3198-72CB-B2A1-18B9C9BC1B81}"/>
              </a:ext>
            </a:extLst>
          </p:cNvPr>
          <p:cNvSpPr/>
          <p:nvPr/>
        </p:nvSpPr>
        <p:spPr>
          <a:xfrm>
            <a:off x="572434" y="1426513"/>
            <a:ext cx="11141532" cy="4893647"/>
          </a:xfrm>
          <a:prstGeom prst="rect">
            <a:avLst/>
          </a:prstGeom>
          <a:solidFill>
            <a:schemeClr val="bg1">
              <a:alpha val="64373"/>
            </a:schemeClr>
          </a:solidFill>
        </p:spPr>
        <p:txBody>
          <a:bodyPr wrap="square" lIns="91440" tIns="45720" rIns="91440" bIns="45720">
            <a:spAutoFit/>
          </a:bodyPr>
          <a:lstStyle/>
          <a:p>
            <a:pPr algn="ctr"/>
            <a:r>
              <a:rPr lang="es-ES" sz="2800" b="1"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Art 134 </a:t>
            </a:r>
            <a:r>
              <a:rPr lang="es-ES" sz="3200" b="1"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Requisitos Comunes</a:t>
            </a:r>
            <a:endParaRPr lang="es-ES" sz="2800" b="1"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endPar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514350" indent="-514350" algn="just">
              <a:buFont typeface="+mj-lt"/>
              <a:buAutoNum type="arabicPeriod"/>
            </a:pP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Acreditar el </a:t>
            </a:r>
            <a:r>
              <a:rPr lang="es-ES" sz="2800" b="1"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puntaje mínimo </a:t>
            </a: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para cada grado. </a:t>
            </a:r>
            <a:r>
              <a:rPr lang="es-ES" sz="2800"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(SUBP: 18.500);</a:t>
            </a:r>
          </a:p>
          <a:p>
            <a:pPr marL="514350" indent="-514350" algn="just">
              <a:buFont typeface="+mj-lt"/>
              <a:buAutoNum type="arabicPeriod"/>
            </a:pPr>
            <a:endPar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514350" indent="-514350" algn="just">
              <a:buFont typeface="+mj-lt"/>
              <a:buAutoNum type="arabicPeriod"/>
            </a:pP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Haber aprobado el </a:t>
            </a:r>
            <a:r>
              <a:rPr lang="es-ES" sz="2800" b="1"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curso de perfeccionamiento </a:t>
            </a: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respectivo conforme lo establecido en el reglamento correspondiente;</a:t>
            </a:r>
          </a:p>
          <a:p>
            <a:pPr marL="514350" indent="-514350" algn="just">
              <a:buFont typeface="+mj-lt"/>
              <a:buAutoNum type="arabicPeriod"/>
            </a:pPr>
            <a:endPar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514350" indent="-514350" algn="just">
              <a:buFont typeface="+mj-lt"/>
              <a:buAutoNum type="arabicPeriod"/>
            </a:pP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Haber cumplido funciones en unidades o repartos correspondientes a su clasificación, </a:t>
            </a:r>
            <a:r>
              <a:rPr lang="es-ES" sz="2800" b="1"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por lo menos durante un año en el grado</a:t>
            </a: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para SUBP</a:t>
            </a:r>
          </a:p>
          <a:p>
            <a:pPr marL="514350" indent="-514350" algn="just">
              <a:buFont typeface="+mj-lt"/>
              <a:buAutoNum type="arabicPeriod"/>
            </a:pPr>
            <a:endPar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514350" indent="-514350" algn="just">
              <a:buFont typeface="+mj-lt"/>
              <a:buAutoNum type="arabicPeriod"/>
            </a:pP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Haber sido declarado </a:t>
            </a:r>
            <a:r>
              <a:rPr lang="es-ES" sz="2800" b="1"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apta o apto para el servicio</a:t>
            </a: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lang="es-ES" sz="2800"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ficha médica</a:t>
            </a: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17121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38CC293-E08F-7E45-B05F-2767E26ED722}"/>
              </a:ext>
            </a:extLst>
          </p:cNvPr>
          <p:cNvSpPr>
            <a:spLocks noGrp="1"/>
          </p:cNvSpPr>
          <p:nvPr>
            <p:ph type="sldNum" sz="quarter" idx="12"/>
          </p:nvPr>
        </p:nvSpPr>
        <p:spPr/>
        <p:txBody>
          <a:bodyPr/>
          <a:lstStyle/>
          <a:p>
            <a:fld id="{3C37A76A-F71B-BC4C-9BBD-CEE5A69C0A5E}" type="slidenum">
              <a:rPr lang="es-EC" smtClean="0"/>
              <a:pPr/>
              <a:t>8</a:t>
            </a:fld>
            <a:endParaRPr lang="es-EC" dirty="0"/>
          </a:p>
        </p:txBody>
      </p:sp>
      <p:cxnSp>
        <p:nvCxnSpPr>
          <p:cNvPr id="5" name="Conector recto 4">
            <a:extLst>
              <a:ext uri="{FF2B5EF4-FFF2-40B4-BE49-F238E27FC236}">
                <a16:creationId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55628422-B9B7-9C5A-9B28-F4D2461EA232}"/>
              </a:ext>
            </a:extLst>
          </p:cNvPr>
          <p:cNvPicPr>
            <a:picLocks noChangeAspect="1"/>
          </p:cNvPicPr>
          <p:nvPr/>
        </p:nvPicPr>
        <p:blipFill>
          <a:blip r:embed="rId2"/>
          <a:stretch>
            <a:fillRect/>
          </a:stretch>
        </p:blipFill>
        <p:spPr>
          <a:xfrm>
            <a:off x="11338964" y="64082"/>
            <a:ext cx="750005" cy="779821"/>
          </a:xfrm>
          <a:prstGeom prst="rect">
            <a:avLst/>
          </a:prstGeom>
        </p:spPr>
      </p:pic>
      <p:sp>
        <p:nvSpPr>
          <p:cNvPr id="7" name="Rectángulo 6">
            <a:extLst>
              <a:ext uri="{FF2B5EF4-FFF2-40B4-BE49-F238E27FC236}">
                <a16:creationId xmlns:a16="http://schemas.microsoft.com/office/drawing/2014/main" id="{029A7D6E-6F02-2C35-00FF-56D1E6B1FD3E}"/>
              </a:ext>
            </a:extLst>
          </p:cNvPr>
          <p:cNvSpPr/>
          <p:nvPr/>
        </p:nvSpPr>
        <p:spPr>
          <a:xfrm>
            <a:off x="688571" y="1103800"/>
            <a:ext cx="10814857" cy="584775"/>
          </a:xfrm>
          <a:prstGeom prst="rect">
            <a:avLst/>
          </a:prstGeom>
        </p:spPr>
        <p:txBody>
          <a:bodyPr wrap="square">
            <a:spAutoFit/>
          </a:bodyPr>
          <a:lstStyle/>
          <a:p>
            <a:pPr algn="ctr"/>
            <a:r>
              <a:rPr lang="es-ES" sz="3200" b="1" dirty="0">
                <a:latin typeface="Arial" panose="020B0604020202020204" pitchFamily="34" charset="0"/>
                <a:ea typeface="Calibri" panose="020F0502020204030204" pitchFamily="34" charset="0"/>
                <a:cs typeface="Times New Roman" panose="02020603050405020304" pitchFamily="18" charset="0"/>
              </a:rPr>
              <a:t>APLICACIÓN DE LA LOPD</a:t>
            </a:r>
            <a:endParaRPr lang="es-ES" sz="2800"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s-ES_tradnl" altLang="es-ES_tradnl" sz="1600" b="1" dirty="0">
                <a:solidFill>
                  <a:prstClr val="black"/>
                </a:solidFill>
                <a:cs typeface="Calibri" panose="020F0502020204030204" pitchFamily="34" charset="0"/>
              </a:rPr>
              <a:t>DIRECCIÓN GENERAL DEL TALENTO HUMANO</a:t>
            </a:r>
          </a:p>
        </p:txBody>
      </p:sp>
      <p:pic>
        <p:nvPicPr>
          <p:cNvPr id="1028" name="Picture 4" descr="Law Scale Png - Law Scale In Png, Transparent Png , Transparent Png Image -  PNGitem">
            <a:extLst>
              <a:ext uri="{FF2B5EF4-FFF2-40B4-BE49-F238E27FC236}">
                <a16:creationId xmlns:a16="http://schemas.microsoft.com/office/drawing/2014/main" id="{3C864EE0-94CE-F340-11ED-825E1BDC9793}"/>
              </a:ext>
            </a:extLst>
          </p:cNvPr>
          <p:cNvPicPr>
            <a:picLocks noChangeAspect="1" noChangeArrowheads="1"/>
          </p:cNvPicPr>
          <p:nvPr/>
        </p:nvPicPr>
        <p:blipFill rotWithShape="1">
          <a:blip r:embed="rId3">
            <a:alphaModFix amt="22000"/>
            <a:clrChange>
              <a:clrFrom>
                <a:srgbClr val="F7F7F7"/>
              </a:clrFrom>
              <a:clrTo>
                <a:srgbClr val="F7F7F7">
                  <a:alpha val="0"/>
                </a:srgbClr>
              </a:clrTo>
            </a:clrChange>
            <a:extLst>
              <a:ext uri="{28A0092B-C50C-407E-A947-70E740481C1C}">
                <a14:useLocalDpi xmlns:a14="http://schemas.microsoft.com/office/drawing/2010/main" val="0"/>
              </a:ext>
            </a:extLst>
          </a:blip>
          <a:srcRect l="-1" r="36237" b="3611"/>
          <a:stretch/>
        </p:blipFill>
        <p:spPr bwMode="auto">
          <a:xfrm>
            <a:off x="6657490" y="914370"/>
            <a:ext cx="5318217" cy="5964229"/>
          </a:xfrm>
          <a:prstGeom prst="rect">
            <a:avLst/>
          </a:prstGeom>
          <a:noFill/>
          <a:effectLst>
            <a:outerShdw blurRad="76200" dir="13500000" sy="23000" kx="1200000" algn="br" rotWithShape="0">
              <a:prstClr val="black">
                <a:alpha val="4259"/>
              </a:prstClr>
            </a:outerShdw>
          </a:effectLst>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C9774C90-3198-72CB-B2A1-18B9C9BC1B81}"/>
              </a:ext>
            </a:extLst>
          </p:cNvPr>
          <p:cNvSpPr/>
          <p:nvPr/>
        </p:nvSpPr>
        <p:spPr>
          <a:xfrm>
            <a:off x="676749" y="1683171"/>
            <a:ext cx="11141532" cy="4955203"/>
          </a:xfrm>
          <a:prstGeom prst="rect">
            <a:avLst/>
          </a:prstGeom>
          <a:solidFill>
            <a:schemeClr val="bg1">
              <a:alpha val="64373"/>
            </a:schemeClr>
          </a:solidFill>
        </p:spPr>
        <p:txBody>
          <a:bodyPr wrap="square" lIns="91440" tIns="45720" rIns="91440" bIns="45720">
            <a:spAutoFit/>
          </a:bodyPr>
          <a:lstStyle/>
          <a:p>
            <a:pPr algn="ctr"/>
            <a:r>
              <a:rPr lang="es-ES" sz="2800" b="1"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Art 134 </a:t>
            </a:r>
            <a:r>
              <a:rPr lang="es-ES" sz="3200" b="1"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Requisitos comunes</a:t>
            </a:r>
            <a:endParaRPr lang="es-ES" sz="2800" b="1"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algn="just"/>
            <a:endPar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514350" indent="-514350" algn="just">
              <a:buFont typeface="+mj-lt"/>
              <a:buAutoNum type="arabicPeriod" startAt="5"/>
            </a:pP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Haber cumplido con el </a:t>
            </a:r>
            <a:r>
              <a:rPr lang="es-ES" sz="2800" b="1"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tiempo de permanencia en el grado </a:t>
            </a:r>
            <a:r>
              <a:rPr lang="es-ES" sz="2800"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(03 años);</a:t>
            </a:r>
          </a:p>
          <a:p>
            <a:pPr marL="514350" indent="-514350" algn="just">
              <a:buFont typeface="+mj-lt"/>
              <a:buAutoNum type="arabicPeriod" startAt="5"/>
            </a:pPr>
            <a:endPar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514350" indent="-514350" algn="just">
              <a:buFont typeface="+mj-lt"/>
              <a:buAutoNum type="arabicPeriod" startAt="5"/>
            </a:pP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No encontrarse incursa o incurso en una o más de las </a:t>
            </a:r>
            <a:r>
              <a:rPr lang="es-ES" sz="2800" b="1" u="sng"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causales de inhabilidad;</a:t>
            </a:r>
          </a:p>
          <a:p>
            <a:pPr marL="514350" indent="-514350" algn="just">
              <a:buFont typeface="+mj-lt"/>
              <a:buAutoNum type="arabicPeriod" startAt="5"/>
            </a:pPr>
            <a:endPar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514350" indent="-514350" algn="just">
              <a:buFont typeface="+mj-lt"/>
              <a:buAutoNum type="arabicPeriod" startAt="5"/>
            </a:pP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Tener todas las </a:t>
            </a:r>
            <a:r>
              <a:rPr lang="es-ES" sz="2800" b="1"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calificaciones anuales durante el grado</a:t>
            </a: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requeridas para el ascenso; y,</a:t>
            </a:r>
          </a:p>
          <a:p>
            <a:pPr marL="514350" indent="-514350" algn="just">
              <a:buFont typeface="+mj-lt"/>
              <a:buAutoNum type="arabicPeriod" startAt="5"/>
            </a:pPr>
            <a:endPar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514350" indent="-514350" algn="just">
              <a:buFont typeface="+mj-lt"/>
              <a:buAutoNum type="arabicPeriod" startAt="5"/>
            </a:pP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Contar con la respectiva </a:t>
            </a:r>
            <a:r>
              <a:rPr lang="es-ES" sz="2800" b="1"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vacante orgánica</a:t>
            </a: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29875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38CC293-E08F-7E45-B05F-2767E26ED722}"/>
              </a:ext>
            </a:extLst>
          </p:cNvPr>
          <p:cNvSpPr>
            <a:spLocks noGrp="1"/>
          </p:cNvSpPr>
          <p:nvPr>
            <p:ph type="sldNum" sz="quarter" idx="12"/>
          </p:nvPr>
        </p:nvSpPr>
        <p:spPr/>
        <p:txBody>
          <a:bodyPr/>
          <a:lstStyle/>
          <a:p>
            <a:fld id="{3C37A76A-F71B-BC4C-9BBD-CEE5A69C0A5E}" type="slidenum">
              <a:rPr lang="es-EC" smtClean="0"/>
              <a:pPr/>
              <a:t>9</a:t>
            </a:fld>
            <a:endParaRPr lang="es-EC" dirty="0"/>
          </a:p>
        </p:txBody>
      </p:sp>
      <p:cxnSp>
        <p:nvCxnSpPr>
          <p:cNvPr id="5" name="Conector recto 4">
            <a:extLst>
              <a:ext uri="{FF2B5EF4-FFF2-40B4-BE49-F238E27FC236}">
                <a16:creationId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7" name="Rectángulo 6">
            <a:extLst>
              <a:ext uri="{FF2B5EF4-FFF2-40B4-BE49-F238E27FC236}">
                <a16:creationId xmlns:a16="http://schemas.microsoft.com/office/drawing/2014/main" id="{029A7D6E-6F02-2C35-00FF-56D1E6B1FD3E}"/>
              </a:ext>
            </a:extLst>
          </p:cNvPr>
          <p:cNvSpPr/>
          <p:nvPr/>
        </p:nvSpPr>
        <p:spPr>
          <a:xfrm>
            <a:off x="688571" y="951152"/>
            <a:ext cx="10814857" cy="584775"/>
          </a:xfrm>
          <a:prstGeom prst="rect">
            <a:avLst/>
          </a:prstGeom>
        </p:spPr>
        <p:txBody>
          <a:bodyPr wrap="square">
            <a:spAutoFit/>
          </a:bodyPr>
          <a:lstStyle/>
          <a:p>
            <a:pPr algn="ctr"/>
            <a:r>
              <a:rPr lang="es-ES" sz="3200" b="1" dirty="0">
                <a:latin typeface="Arial" panose="020B0604020202020204" pitchFamily="34" charset="0"/>
                <a:ea typeface="Calibri" panose="020F0502020204030204" pitchFamily="34" charset="0"/>
                <a:cs typeface="Times New Roman" panose="02020603050405020304" pitchFamily="18" charset="0"/>
              </a:rPr>
              <a:t>APLICACIÓN DE LA LOPD </a:t>
            </a:r>
            <a:endParaRPr lang="es-ES" sz="2800"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s-ES_tradnl" altLang="es-ES_tradnl" sz="1600" b="1" dirty="0">
                <a:solidFill>
                  <a:prstClr val="black"/>
                </a:solidFill>
                <a:cs typeface="Calibri" panose="020F0502020204030204" pitchFamily="34" charset="0"/>
              </a:rPr>
              <a:t>DIRECCIÓN GENERAL DEL TALENTO HUMANO</a:t>
            </a:r>
          </a:p>
        </p:txBody>
      </p:sp>
      <p:pic>
        <p:nvPicPr>
          <p:cNvPr id="1028" name="Picture 4" descr="Law Scale Png - Law Scale In Png, Transparent Png , Transparent Png Image -  PNGitem">
            <a:extLst>
              <a:ext uri="{FF2B5EF4-FFF2-40B4-BE49-F238E27FC236}">
                <a16:creationId xmlns:a16="http://schemas.microsoft.com/office/drawing/2014/main" id="{3C864EE0-94CE-F340-11ED-825E1BDC9793}"/>
              </a:ext>
            </a:extLst>
          </p:cNvPr>
          <p:cNvPicPr>
            <a:picLocks noChangeAspect="1" noChangeArrowheads="1"/>
          </p:cNvPicPr>
          <p:nvPr/>
        </p:nvPicPr>
        <p:blipFill rotWithShape="1">
          <a:blip r:embed="rId4">
            <a:clrChange>
              <a:clrFrom>
                <a:srgbClr val="F7F7F7"/>
              </a:clrFrom>
              <a:clrTo>
                <a:srgbClr val="F7F7F7">
                  <a:alpha val="0"/>
                </a:srgbClr>
              </a:clrTo>
            </a:clrChange>
            <a:alphaModFix amt="22000"/>
            <a:extLst>
              <a:ext uri="{28A0092B-C50C-407E-A947-70E740481C1C}">
                <a14:useLocalDpi xmlns:a14="http://schemas.microsoft.com/office/drawing/2010/main" val="0"/>
              </a:ext>
            </a:extLst>
          </a:blip>
          <a:srcRect l="-1" r="36237" b="3611"/>
          <a:stretch/>
        </p:blipFill>
        <p:spPr bwMode="auto">
          <a:xfrm>
            <a:off x="6880485" y="1112473"/>
            <a:ext cx="5318217" cy="5964229"/>
          </a:xfrm>
          <a:prstGeom prst="rect">
            <a:avLst/>
          </a:prstGeom>
          <a:noFill/>
          <a:effectLst>
            <a:outerShdw blurRad="76200" dir="13500000" sy="23000" kx="1200000" algn="br" rotWithShape="0">
              <a:prstClr val="black">
                <a:alpha val="4259"/>
              </a:prstClr>
            </a:outerShdw>
          </a:effectLst>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C9774C90-3198-72CB-B2A1-18B9C9BC1B81}"/>
              </a:ext>
            </a:extLst>
          </p:cNvPr>
          <p:cNvSpPr/>
          <p:nvPr/>
        </p:nvSpPr>
        <p:spPr>
          <a:xfrm>
            <a:off x="572434" y="1555430"/>
            <a:ext cx="11141532" cy="4893647"/>
          </a:xfrm>
          <a:prstGeom prst="rect">
            <a:avLst/>
          </a:prstGeom>
          <a:solidFill>
            <a:schemeClr val="bg1">
              <a:alpha val="64373"/>
            </a:schemeClr>
          </a:solidFill>
        </p:spPr>
        <p:txBody>
          <a:bodyPr wrap="square" lIns="91440" tIns="45720" rIns="91440" bIns="45720">
            <a:spAutoFit/>
          </a:bodyPr>
          <a:lstStyle/>
          <a:p>
            <a:r>
              <a:rPr lang="es-ES" sz="2400"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Art 140.- </a:t>
            </a:r>
            <a:r>
              <a:rPr lang="es-ES" sz="2800" b="1"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Requisitos específicos </a:t>
            </a:r>
            <a:r>
              <a:rPr lang="es-MX" sz="2400"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a:t>
            </a:r>
            <a:r>
              <a:rPr lang="es-MX" sz="240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ara el ascenso del personal de tropa, arma, técnico, servicios y especialista :</a:t>
            </a:r>
          </a:p>
          <a:p>
            <a:endParaRPr lang="es-ES" sz="24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731837" indent="-457200">
              <a:buFont typeface="+mj-lt"/>
              <a:buAutoNum type="arabicPeriod" startAt="2"/>
            </a:pPr>
            <a:r>
              <a:rPr lang="es-MX" sz="2400" b="1"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Para ascender a Suboficial Mayor: </a:t>
            </a:r>
          </a:p>
          <a:p>
            <a:pPr marL="492125" indent="-217488">
              <a:buFont typeface="+mj-lt"/>
              <a:buAutoNum type="alphaLcPeriod"/>
            </a:pPr>
            <a:endParaRPr lang="es-MX" sz="20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1184275" lvl="4" indent="-457200">
              <a:buFont typeface="+mj-lt"/>
              <a:buAutoNum type="alphaLcPeriod"/>
            </a:pPr>
            <a:r>
              <a:rPr lang="es-MX" sz="24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Haber sido dado de alta de las Escuelas de Formación como personal </a:t>
            </a:r>
            <a:r>
              <a:rPr lang="es-MX" sz="2400" b="1"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de arma, técnico o servicios, </a:t>
            </a:r>
            <a:r>
              <a:rPr lang="es-MX" sz="24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según corresponda al grado de ascenso; y, </a:t>
            </a:r>
          </a:p>
          <a:p>
            <a:pPr marL="1184275" lvl="4" indent="-457200">
              <a:buFont typeface="+mj-lt"/>
              <a:buAutoNum type="alphaLcPeriod"/>
            </a:pPr>
            <a:r>
              <a:rPr lang="es-MX" sz="24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Obtener </a:t>
            </a:r>
            <a:r>
              <a:rPr lang="es-MX" sz="2400" b="1"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resolución favorable del Consejo de Suboficiales y Sargentos de Fuerza, </a:t>
            </a:r>
            <a:r>
              <a:rPr lang="es-MX" sz="24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de conformidad con el procedimiento establecido en el reglamento respectivo. </a:t>
            </a:r>
          </a:p>
          <a:p>
            <a:pPr marL="1184275" lvl="4" indent="-457200">
              <a:buFont typeface="+mj-lt"/>
              <a:buAutoNum type="alphaLcPeriod"/>
            </a:pPr>
            <a:endParaRPr lang="es-MX" sz="24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727075" lvl="4"/>
            <a:r>
              <a:rPr lang="es-ES" sz="2400" dirty="0">
                <a:latin typeface="Calibri" panose="020F0502020204030204" pitchFamily="34" charset="0"/>
                <a:cs typeface="Calibri" panose="020F0502020204030204" pitchFamily="34" charset="0"/>
              </a:rPr>
              <a:t>En estos casos, el personal militar aprobará, además, los </a:t>
            </a:r>
            <a:r>
              <a:rPr lang="es-ES" sz="2400" b="1" dirty="0">
                <a:solidFill>
                  <a:schemeClr val="accent2">
                    <a:lumMod val="75000"/>
                  </a:schemeClr>
                </a:solidFill>
                <a:latin typeface="Calibri" panose="020F0502020204030204" pitchFamily="34" charset="0"/>
                <a:cs typeface="Calibri" panose="020F0502020204030204" pitchFamily="34" charset="0"/>
              </a:rPr>
              <a:t>exámenes de confianza</a:t>
            </a:r>
            <a:r>
              <a:rPr lang="es-ES" sz="2400" dirty="0">
                <a:latin typeface="Calibri" panose="020F0502020204030204" pitchFamily="34" charset="0"/>
                <a:cs typeface="Calibri" panose="020F0502020204030204" pitchFamily="34" charset="0"/>
              </a:rPr>
              <a:t>, de conformidad con lo dispuesto en el Reglamento General a la presente Ley. </a:t>
            </a:r>
          </a:p>
        </p:txBody>
      </p:sp>
    </p:spTree>
    <p:extLst>
      <p:ext uri="{BB962C8B-B14F-4D97-AF65-F5344CB8AC3E}">
        <p14:creationId xmlns:p14="http://schemas.microsoft.com/office/powerpoint/2010/main" val="3991389259"/>
      </p:ext>
    </p:extLst>
  </p:cSld>
  <p:clrMapOvr>
    <a:masterClrMapping/>
  </p:clrMapOvr>
</p:sld>
</file>

<file path=ppt/theme/theme1.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10435</TotalTime>
  <Words>2196</Words>
  <Application>Microsoft Office PowerPoint</Application>
  <PresentationFormat>Panorámica</PresentationFormat>
  <Paragraphs>293</Paragraphs>
  <Slides>26</Slides>
  <Notes>12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26</vt:i4>
      </vt:variant>
    </vt:vector>
  </HeadingPairs>
  <TitlesOfParts>
    <vt:vector size="32" baseType="lpstr">
      <vt:lpstr>Arial</vt:lpstr>
      <vt:lpstr>Arial Black</vt:lpstr>
      <vt:lpstr>Calibri</vt:lpstr>
      <vt:lpstr>Calibri Light</vt:lpstr>
      <vt:lpstr>3_Tema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SP. XAVIER SALVATIERRA BARRERA</dc:creator>
  <cp:lastModifiedBy>SP. XAVIER SALVATIERRA BARRERA</cp:lastModifiedBy>
  <cp:revision>76</cp:revision>
  <cp:lastPrinted>2023-06-13T22:58:21Z</cp:lastPrinted>
  <dcterms:modified xsi:type="dcterms:W3CDTF">2025-04-30T13:34:53Z</dcterms:modified>
</cp:coreProperties>
</file>