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Lst>
  <p:notesMasterIdLst>
    <p:notesMasterId r:id="rId34"/>
  </p:notesMasterIdLst>
  <p:sldIdLst>
    <p:sldId id="294" r:id="rId3"/>
    <p:sldId id="743" r:id="rId4"/>
    <p:sldId id="798" r:id="rId5"/>
    <p:sldId id="802" r:id="rId6"/>
    <p:sldId id="799" r:id="rId7"/>
    <p:sldId id="803" r:id="rId8"/>
    <p:sldId id="806" r:id="rId9"/>
    <p:sldId id="807" r:id="rId10"/>
    <p:sldId id="775" r:id="rId11"/>
    <p:sldId id="779" r:id="rId12"/>
    <p:sldId id="776" r:id="rId13"/>
    <p:sldId id="777" r:id="rId14"/>
    <p:sldId id="813" r:id="rId15"/>
    <p:sldId id="814" r:id="rId16"/>
    <p:sldId id="815" r:id="rId17"/>
    <p:sldId id="800" r:id="rId18"/>
    <p:sldId id="812" r:id="rId19"/>
    <p:sldId id="801" r:id="rId20"/>
    <p:sldId id="805" r:id="rId21"/>
    <p:sldId id="809" r:id="rId22"/>
    <p:sldId id="808" r:id="rId23"/>
    <p:sldId id="810" r:id="rId24"/>
    <p:sldId id="816" r:id="rId25"/>
    <p:sldId id="817" r:id="rId26"/>
    <p:sldId id="818" r:id="rId27"/>
    <p:sldId id="819" r:id="rId28"/>
    <p:sldId id="820" r:id="rId29"/>
    <p:sldId id="821" r:id="rId30"/>
    <p:sldId id="822" r:id="rId31"/>
    <p:sldId id="811" r:id="rId32"/>
    <p:sldId id="823"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C88E5-D624-7249-A95C-C6E6DF533226}" v="265" dt="2023-06-13T22:55:37.445"/>
  </p1510:revLst>
</p1510:revInfo>
</file>

<file path=ppt/tableStyles.xml><?xml version="1.0" encoding="utf-8"?>
<a:tblStyleLst xmlns:a="http://schemas.openxmlformats.org/drawingml/2006/main" def="{E8BCEBD2-83A6-4FB5-BB72-16347C2AAD95}">
  <a:tblStyle styleId="{E8BCEBD2-83A6-4FB5-BB72-16347C2AAD9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309A71D-C82E-4593-8280-61E3320FE77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p:restoredTop sz="82226" autoAdjust="0"/>
  </p:normalViewPr>
  <p:slideViewPr>
    <p:cSldViewPr snapToGrid="0">
      <p:cViewPr varScale="1">
        <p:scale>
          <a:sx n="61" d="100"/>
          <a:sy n="61" d="100"/>
        </p:scale>
        <p:origin x="10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lejandro Plazas Jarrin" userId="07cd4776be531532" providerId="LiveId" clId="{701A4BCE-82CF-6F4F-8847-30314F4BF7A6}"/>
    <pc:docChg chg="undo custSel addSld delSld modSld sldOrd">
      <pc:chgData name="David Alejandro Plazas Jarrin" userId="07cd4776be531532" providerId="LiveId" clId="{701A4BCE-82CF-6F4F-8847-30314F4BF7A6}" dt="2023-05-29T17:25:50.450" v="2604" actId="13926"/>
      <pc:docMkLst>
        <pc:docMk/>
      </pc:docMkLst>
      <pc:sldChg chg="del">
        <pc:chgData name="David Alejandro Plazas Jarrin" userId="07cd4776be531532" providerId="LiveId" clId="{701A4BCE-82CF-6F4F-8847-30314F4BF7A6}" dt="2023-05-29T14:12:29.100" v="1809" actId="2696"/>
        <pc:sldMkLst>
          <pc:docMk/>
          <pc:sldMk cId="0" sldId="297"/>
        </pc:sldMkLst>
      </pc:sldChg>
      <pc:sldChg chg="addSp delSp modSp mod">
        <pc:chgData name="David Alejandro Plazas Jarrin" userId="07cd4776be531532" providerId="LiveId" clId="{701A4BCE-82CF-6F4F-8847-30314F4BF7A6}" dt="2023-05-29T14:29:40.776" v="2017" actId="242"/>
        <pc:sldMkLst>
          <pc:docMk/>
          <pc:sldMk cId="0" sldId="299"/>
        </pc:sldMkLst>
        <pc:spChg chg="add del mod">
          <ac:chgData name="David Alejandro Plazas Jarrin" userId="07cd4776be531532" providerId="LiveId" clId="{701A4BCE-82CF-6F4F-8847-30314F4BF7A6}" dt="2023-05-29T12:27:26.017" v="65" actId="478"/>
          <ac:spMkLst>
            <pc:docMk/>
            <pc:sldMk cId="0" sldId="299"/>
            <ac:spMk id="3" creationId="{D85A0A20-8072-6B4B-7DA5-E7E7538F854E}"/>
          </ac:spMkLst>
        </pc:spChg>
        <pc:spChg chg="add del mod">
          <ac:chgData name="David Alejandro Plazas Jarrin" userId="07cd4776be531532" providerId="LiveId" clId="{701A4BCE-82CF-6F4F-8847-30314F4BF7A6}" dt="2023-05-29T12:27:26.017" v="65" actId="478"/>
          <ac:spMkLst>
            <pc:docMk/>
            <pc:sldMk cId="0" sldId="299"/>
            <ac:spMk id="4" creationId="{AEE5E039-FD00-079A-E40D-67F9E76BE4FB}"/>
          </ac:spMkLst>
        </pc:spChg>
        <pc:spChg chg="add del mod">
          <ac:chgData name="David Alejandro Plazas Jarrin" userId="07cd4776be531532" providerId="LiveId" clId="{701A4BCE-82CF-6F4F-8847-30314F4BF7A6}" dt="2023-05-29T12:26:32.790" v="29" actId="478"/>
          <ac:spMkLst>
            <pc:docMk/>
            <pc:sldMk cId="0" sldId="299"/>
            <ac:spMk id="5" creationId="{9FE822CD-EB3B-2993-854A-C436617A8BF0}"/>
          </ac:spMkLst>
        </pc:spChg>
        <pc:spChg chg="add del mod">
          <ac:chgData name="David Alejandro Plazas Jarrin" userId="07cd4776be531532" providerId="LiveId" clId="{701A4BCE-82CF-6F4F-8847-30314F4BF7A6}" dt="2023-05-29T12:27:26.017" v="65" actId="478"/>
          <ac:spMkLst>
            <pc:docMk/>
            <pc:sldMk cId="0" sldId="299"/>
            <ac:spMk id="6" creationId="{4EECDBEB-0DDB-951B-85F6-FAB6161991D3}"/>
          </ac:spMkLst>
        </pc:spChg>
        <pc:spChg chg="add del mod">
          <ac:chgData name="David Alejandro Plazas Jarrin" userId="07cd4776be531532" providerId="LiveId" clId="{701A4BCE-82CF-6F4F-8847-30314F4BF7A6}" dt="2023-05-29T12:27:26.017" v="65" actId="478"/>
          <ac:spMkLst>
            <pc:docMk/>
            <pc:sldMk cId="0" sldId="299"/>
            <ac:spMk id="7" creationId="{3760A2B8-1258-321A-B543-D4B25CEB8B92}"/>
          </ac:spMkLst>
        </pc:spChg>
        <pc:spChg chg="add del mod">
          <ac:chgData name="David Alejandro Plazas Jarrin" userId="07cd4776be531532" providerId="LiveId" clId="{701A4BCE-82CF-6F4F-8847-30314F4BF7A6}" dt="2023-05-29T12:36:37.401" v="314" actId="767"/>
          <ac:spMkLst>
            <pc:docMk/>
            <pc:sldMk cId="0" sldId="299"/>
            <ac:spMk id="9" creationId="{42137A5A-487B-D789-8AC8-1EA6D2B0754C}"/>
          </ac:spMkLst>
        </pc:spChg>
        <pc:spChg chg="add mod">
          <ac:chgData name="David Alejandro Plazas Jarrin" userId="07cd4776be531532" providerId="LiveId" clId="{701A4BCE-82CF-6F4F-8847-30314F4BF7A6}" dt="2023-05-29T12:57:53.499" v="848"/>
          <ac:spMkLst>
            <pc:docMk/>
            <pc:sldMk cId="0" sldId="299"/>
            <ac:spMk id="10" creationId="{D266DF45-555F-AAFE-D170-64CCA67DA2C9}"/>
          </ac:spMkLst>
        </pc:spChg>
        <pc:spChg chg="add mod">
          <ac:chgData name="David Alejandro Plazas Jarrin" userId="07cd4776be531532" providerId="LiveId" clId="{701A4BCE-82CF-6F4F-8847-30314F4BF7A6}" dt="2023-05-29T12:57:53.499" v="848"/>
          <ac:spMkLst>
            <pc:docMk/>
            <pc:sldMk cId="0" sldId="299"/>
            <ac:spMk id="11" creationId="{389695E0-82A5-76EB-97F0-34EF60DED7DB}"/>
          </ac:spMkLst>
        </pc:spChg>
        <pc:spChg chg="del">
          <ac:chgData name="David Alejandro Plazas Jarrin" userId="07cd4776be531532" providerId="LiveId" clId="{701A4BCE-82CF-6F4F-8847-30314F4BF7A6}" dt="2023-05-29T12:57:04.524" v="837" actId="478"/>
          <ac:spMkLst>
            <pc:docMk/>
            <pc:sldMk cId="0" sldId="299"/>
            <ac:spMk id="534" creationId="{00000000-0000-0000-0000-000000000000}"/>
          </ac:spMkLst>
        </pc:spChg>
        <pc:graphicFrameChg chg="del">
          <ac:chgData name="David Alejandro Plazas Jarrin" userId="07cd4776be531532" providerId="LiveId" clId="{701A4BCE-82CF-6F4F-8847-30314F4BF7A6}" dt="2023-05-29T12:25:32.918" v="0" actId="478"/>
          <ac:graphicFrameMkLst>
            <pc:docMk/>
            <pc:sldMk cId="0" sldId="299"/>
            <ac:graphicFrameMk id="2" creationId="{05769FA3-C896-0B0C-1D40-85CCFB6EFEF3}"/>
          </ac:graphicFrameMkLst>
        </pc:graphicFrameChg>
        <pc:graphicFrameChg chg="add mod modGraphic">
          <ac:chgData name="David Alejandro Plazas Jarrin" userId="07cd4776be531532" providerId="LiveId" clId="{701A4BCE-82CF-6F4F-8847-30314F4BF7A6}" dt="2023-05-29T14:29:40.776" v="2017" actId="242"/>
          <ac:graphicFrameMkLst>
            <pc:docMk/>
            <pc:sldMk cId="0" sldId="299"/>
            <ac:graphicFrameMk id="8" creationId="{5F6B9E6B-3336-A433-DFB7-983934719AAD}"/>
          </ac:graphicFrameMkLst>
        </pc:graphicFrameChg>
      </pc:sldChg>
      <pc:sldChg chg="del">
        <pc:chgData name="David Alejandro Plazas Jarrin" userId="07cd4776be531532" providerId="LiveId" clId="{701A4BCE-82CF-6F4F-8847-30314F4BF7A6}" dt="2023-05-29T12:55:48.539" v="786" actId="2696"/>
        <pc:sldMkLst>
          <pc:docMk/>
          <pc:sldMk cId="0" sldId="300"/>
        </pc:sldMkLst>
      </pc:sldChg>
      <pc:sldChg chg="delSp del mod ord">
        <pc:chgData name="David Alejandro Plazas Jarrin" userId="07cd4776be531532" providerId="LiveId" clId="{701A4BCE-82CF-6F4F-8847-30314F4BF7A6}" dt="2023-05-29T13:58:05.508" v="1603" actId="2696"/>
        <pc:sldMkLst>
          <pc:docMk/>
          <pc:sldMk cId="0" sldId="302"/>
        </pc:sldMkLst>
        <pc:spChg chg="del">
          <ac:chgData name="David Alejandro Plazas Jarrin" userId="07cd4776be531532" providerId="LiveId" clId="{701A4BCE-82CF-6F4F-8847-30314F4BF7A6}" dt="2023-05-29T13:53:01.172" v="1464" actId="21"/>
          <ac:spMkLst>
            <pc:docMk/>
            <pc:sldMk cId="0" sldId="302"/>
            <ac:spMk id="568" creationId="{00000000-0000-0000-0000-000000000000}"/>
          </ac:spMkLst>
        </pc:spChg>
      </pc:sldChg>
      <pc:sldChg chg="del">
        <pc:chgData name="David Alejandro Plazas Jarrin" userId="07cd4776be531532" providerId="LiveId" clId="{701A4BCE-82CF-6F4F-8847-30314F4BF7A6}" dt="2023-05-29T13:52:33.184" v="1460" actId="2696"/>
        <pc:sldMkLst>
          <pc:docMk/>
          <pc:sldMk cId="0" sldId="306"/>
        </pc:sldMkLst>
      </pc:sldChg>
      <pc:sldChg chg="del">
        <pc:chgData name="David Alejandro Plazas Jarrin" userId="07cd4776be531532" providerId="LiveId" clId="{701A4BCE-82CF-6F4F-8847-30314F4BF7A6}" dt="2023-05-29T13:52:33.184" v="1460" actId="2696"/>
        <pc:sldMkLst>
          <pc:docMk/>
          <pc:sldMk cId="0" sldId="307"/>
        </pc:sldMkLst>
      </pc:sldChg>
      <pc:sldChg chg="delSp del mod">
        <pc:chgData name="David Alejandro Plazas Jarrin" userId="07cd4776be531532" providerId="LiveId" clId="{701A4BCE-82CF-6F4F-8847-30314F4BF7A6}" dt="2023-05-29T14:01:12.080" v="1627" actId="2696"/>
        <pc:sldMkLst>
          <pc:docMk/>
          <pc:sldMk cId="0" sldId="308"/>
        </pc:sldMkLst>
        <pc:spChg chg="del">
          <ac:chgData name="David Alejandro Plazas Jarrin" userId="07cd4776be531532" providerId="LiveId" clId="{701A4BCE-82CF-6F4F-8847-30314F4BF7A6}" dt="2023-05-29T13:58:30.583" v="1604" actId="21"/>
          <ac:spMkLst>
            <pc:docMk/>
            <pc:sldMk cId="0" sldId="308"/>
            <ac:spMk id="631" creationId="{00000000-0000-0000-0000-000000000000}"/>
          </ac:spMkLst>
        </pc:spChg>
      </pc:sldChg>
      <pc:sldChg chg="addSp delSp modSp mod">
        <pc:chgData name="David Alejandro Plazas Jarrin" userId="07cd4776be531532" providerId="LiveId" clId="{701A4BCE-82CF-6F4F-8847-30314F4BF7A6}" dt="2023-05-29T16:07:53.833" v="2600" actId="207"/>
        <pc:sldMkLst>
          <pc:docMk/>
          <pc:sldMk cId="0" sldId="309"/>
        </pc:sldMkLst>
        <pc:spChg chg="add mod">
          <ac:chgData name="David Alejandro Plazas Jarrin" userId="07cd4776be531532" providerId="LiveId" clId="{701A4BCE-82CF-6F4F-8847-30314F4BF7A6}" dt="2023-05-29T14:04:44.695" v="1802"/>
          <ac:spMkLst>
            <pc:docMk/>
            <pc:sldMk cId="0" sldId="309"/>
            <ac:spMk id="2" creationId="{5AB6BD0B-8209-A54B-FB24-DB150C974D86}"/>
          </ac:spMkLst>
        </pc:spChg>
        <pc:spChg chg="del">
          <ac:chgData name="David Alejandro Plazas Jarrin" userId="07cd4776be531532" providerId="LiveId" clId="{701A4BCE-82CF-6F4F-8847-30314F4BF7A6}" dt="2023-05-29T14:04:43.921" v="1801" actId="478"/>
          <ac:spMkLst>
            <pc:docMk/>
            <pc:sldMk cId="0" sldId="309"/>
            <ac:spMk id="641" creationId="{00000000-0000-0000-0000-000000000000}"/>
          </ac:spMkLst>
        </pc:spChg>
        <pc:spChg chg="mod">
          <ac:chgData name="David Alejandro Plazas Jarrin" userId="07cd4776be531532" providerId="LiveId" clId="{701A4BCE-82CF-6F4F-8847-30314F4BF7A6}" dt="2023-05-29T16:07:53.833" v="2600" actId="207"/>
          <ac:spMkLst>
            <pc:docMk/>
            <pc:sldMk cId="0" sldId="309"/>
            <ac:spMk id="643" creationId="{00000000-0000-0000-0000-000000000000}"/>
          </ac:spMkLst>
        </pc:spChg>
      </pc:sldChg>
      <pc:sldChg chg="del">
        <pc:chgData name="David Alejandro Plazas Jarrin" userId="07cd4776be531532" providerId="LiveId" clId="{701A4BCE-82CF-6F4F-8847-30314F4BF7A6}" dt="2023-05-29T12:55:48.539" v="786" actId="2696"/>
        <pc:sldMkLst>
          <pc:docMk/>
          <pc:sldMk cId="2648209734" sldId="379"/>
        </pc:sldMkLst>
      </pc:sldChg>
      <pc:sldChg chg="del">
        <pc:chgData name="David Alejandro Plazas Jarrin" userId="07cd4776be531532" providerId="LiveId" clId="{701A4BCE-82CF-6F4F-8847-30314F4BF7A6}" dt="2023-05-29T12:55:48.539" v="786" actId="2696"/>
        <pc:sldMkLst>
          <pc:docMk/>
          <pc:sldMk cId="1628882606" sldId="380"/>
        </pc:sldMkLst>
      </pc:sldChg>
      <pc:sldChg chg="del">
        <pc:chgData name="David Alejandro Plazas Jarrin" userId="07cd4776be531532" providerId="LiveId" clId="{701A4BCE-82CF-6F4F-8847-30314F4BF7A6}" dt="2023-05-29T12:55:48.539" v="786" actId="2696"/>
        <pc:sldMkLst>
          <pc:docMk/>
          <pc:sldMk cId="2429852374" sldId="381"/>
        </pc:sldMkLst>
      </pc:sldChg>
      <pc:sldChg chg="del">
        <pc:chgData name="David Alejandro Plazas Jarrin" userId="07cd4776be531532" providerId="LiveId" clId="{701A4BCE-82CF-6F4F-8847-30314F4BF7A6}" dt="2023-05-29T14:04:16.320" v="1800" actId="2696"/>
        <pc:sldMkLst>
          <pc:docMk/>
          <pc:sldMk cId="3871216638" sldId="382"/>
        </pc:sldMkLst>
      </pc:sldChg>
      <pc:sldChg chg="addSp delSp modSp add mod">
        <pc:chgData name="David Alejandro Plazas Jarrin" userId="07cd4776be531532" providerId="LiveId" clId="{701A4BCE-82CF-6F4F-8847-30314F4BF7A6}" dt="2023-05-29T14:29:29.274" v="2016" actId="20577"/>
        <pc:sldMkLst>
          <pc:docMk/>
          <pc:sldMk cId="1237668398" sldId="383"/>
        </pc:sldMkLst>
        <pc:spChg chg="add mod">
          <ac:chgData name="David Alejandro Plazas Jarrin" userId="07cd4776be531532" providerId="LiveId" clId="{701A4BCE-82CF-6F4F-8847-30314F4BF7A6}" dt="2023-05-29T14:29:29.274" v="2016" actId="20577"/>
          <ac:spMkLst>
            <pc:docMk/>
            <pc:sldMk cId="1237668398" sldId="383"/>
            <ac:spMk id="3" creationId="{AD2A930E-05DD-34D0-748B-AA45E151E1C7}"/>
          </ac:spMkLst>
        </pc:spChg>
        <pc:spChg chg="add mod">
          <ac:chgData name="David Alejandro Plazas Jarrin" userId="07cd4776be531532" providerId="LiveId" clId="{701A4BCE-82CF-6F4F-8847-30314F4BF7A6}" dt="2023-05-29T12:57:46.637" v="847" actId="1076"/>
          <ac:spMkLst>
            <pc:docMk/>
            <pc:sldMk cId="1237668398" sldId="383"/>
            <ac:spMk id="4" creationId="{97AA99EB-2CAB-3DFA-9418-6A0433366DB0}"/>
          </ac:spMkLst>
        </pc:spChg>
        <pc:spChg chg="mod">
          <ac:chgData name="David Alejandro Plazas Jarrin" userId="07cd4776be531532" providerId="LiveId" clId="{701A4BCE-82CF-6F4F-8847-30314F4BF7A6}" dt="2023-05-29T12:57:42.808" v="846" actId="123"/>
          <ac:spMkLst>
            <pc:docMk/>
            <pc:sldMk cId="1237668398" sldId="383"/>
            <ac:spMk id="534" creationId="{00000000-0000-0000-0000-000000000000}"/>
          </ac:spMkLst>
        </pc:spChg>
        <pc:graphicFrameChg chg="add mod modGraphic">
          <ac:chgData name="David Alejandro Plazas Jarrin" userId="07cd4776be531532" providerId="LiveId" clId="{701A4BCE-82CF-6F4F-8847-30314F4BF7A6}" dt="2023-05-29T14:29:08.036" v="2009" actId="113"/>
          <ac:graphicFrameMkLst>
            <pc:docMk/>
            <pc:sldMk cId="1237668398" sldId="383"/>
            <ac:graphicFrameMk id="2" creationId="{CBDFA7F0-89A6-6595-CD99-82E4F6778D00}"/>
          </ac:graphicFrameMkLst>
        </pc:graphicFrameChg>
        <pc:graphicFrameChg chg="del">
          <ac:chgData name="David Alejandro Plazas Jarrin" userId="07cd4776be531532" providerId="LiveId" clId="{701A4BCE-82CF-6F4F-8847-30314F4BF7A6}" dt="2023-05-29T12:37:05.874" v="318" actId="478"/>
          <ac:graphicFrameMkLst>
            <pc:docMk/>
            <pc:sldMk cId="1237668398" sldId="383"/>
            <ac:graphicFrameMk id="8" creationId="{5F6B9E6B-3336-A433-DFB7-983934719AAD}"/>
          </ac:graphicFrameMkLst>
        </pc:graphicFrameChg>
      </pc:sldChg>
      <pc:sldChg chg="addSp delSp modSp add mod">
        <pc:chgData name="David Alejandro Plazas Jarrin" userId="07cd4776be531532" providerId="LiveId" clId="{701A4BCE-82CF-6F4F-8847-30314F4BF7A6}" dt="2023-05-29T13:29:09.642" v="1130" actId="14838"/>
        <pc:sldMkLst>
          <pc:docMk/>
          <pc:sldMk cId="3405205941" sldId="384"/>
        </pc:sldMkLst>
        <pc:spChg chg="del">
          <ac:chgData name="David Alejandro Plazas Jarrin" userId="07cd4776be531532" providerId="LiveId" clId="{701A4BCE-82CF-6F4F-8847-30314F4BF7A6}" dt="2023-05-29T13:00:18.408" v="863" actId="478"/>
          <ac:spMkLst>
            <pc:docMk/>
            <pc:sldMk cId="3405205941" sldId="384"/>
            <ac:spMk id="3" creationId="{AD2A930E-05DD-34D0-748B-AA45E151E1C7}"/>
          </ac:spMkLst>
        </pc:spChg>
        <pc:spChg chg="add del mod">
          <ac:chgData name="David Alejandro Plazas Jarrin" userId="07cd4776be531532" providerId="LiveId" clId="{701A4BCE-82CF-6F4F-8847-30314F4BF7A6}" dt="2023-05-29T13:19:00.261" v="1061"/>
          <ac:spMkLst>
            <pc:docMk/>
            <pc:sldMk cId="3405205941" sldId="384"/>
            <ac:spMk id="6" creationId="{25643194-6715-EFAF-A235-440E8B0F94C0}"/>
          </ac:spMkLst>
        </pc:spChg>
        <pc:spChg chg="mod">
          <ac:chgData name="David Alejandro Plazas Jarrin" userId="07cd4776be531532" providerId="LiveId" clId="{701A4BCE-82CF-6F4F-8847-30314F4BF7A6}" dt="2023-05-29T13:23:34.433" v="1109" actId="207"/>
          <ac:spMkLst>
            <pc:docMk/>
            <pc:sldMk cId="3405205941" sldId="384"/>
            <ac:spMk id="534" creationId="{00000000-0000-0000-0000-000000000000}"/>
          </ac:spMkLst>
        </pc:spChg>
        <pc:graphicFrameChg chg="del">
          <ac:chgData name="David Alejandro Plazas Jarrin" userId="07cd4776be531532" providerId="LiveId" clId="{701A4BCE-82CF-6F4F-8847-30314F4BF7A6}" dt="2023-05-29T13:00:16.294" v="862" actId="478"/>
          <ac:graphicFrameMkLst>
            <pc:docMk/>
            <pc:sldMk cId="3405205941" sldId="384"/>
            <ac:graphicFrameMk id="2" creationId="{CBDFA7F0-89A6-6595-CD99-82E4F6778D00}"/>
          </ac:graphicFrameMkLst>
        </pc:graphicFrameChg>
        <pc:graphicFrameChg chg="add mod modGraphic">
          <ac:chgData name="David Alejandro Plazas Jarrin" userId="07cd4776be531532" providerId="LiveId" clId="{701A4BCE-82CF-6F4F-8847-30314F4BF7A6}" dt="2023-05-29T13:29:09.642" v="1130" actId="14838"/>
          <ac:graphicFrameMkLst>
            <pc:docMk/>
            <pc:sldMk cId="3405205941" sldId="384"/>
            <ac:graphicFrameMk id="5" creationId="{4807A3FF-FDBA-D7B2-735C-C57143A0D5AA}"/>
          </ac:graphicFrameMkLst>
        </pc:graphicFrameChg>
      </pc:sldChg>
      <pc:sldChg chg="add del">
        <pc:chgData name="David Alejandro Plazas Jarrin" userId="07cd4776be531532" providerId="LiveId" clId="{701A4BCE-82CF-6F4F-8847-30314F4BF7A6}" dt="2023-05-29T13:01:16.726" v="866" actId="2696"/>
        <pc:sldMkLst>
          <pc:docMk/>
          <pc:sldMk cId="179691290" sldId="385"/>
        </pc:sldMkLst>
      </pc:sldChg>
      <pc:sldChg chg="addSp modSp add mod">
        <pc:chgData name="David Alejandro Plazas Jarrin" userId="07cd4776be531532" providerId="LiveId" clId="{701A4BCE-82CF-6F4F-8847-30314F4BF7A6}" dt="2023-05-29T13:29:57.824" v="1144" actId="20577"/>
        <pc:sldMkLst>
          <pc:docMk/>
          <pc:sldMk cId="3947909431" sldId="386"/>
        </pc:sldMkLst>
        <pc:spChg chg="mod">
          <ac:chgData name="David Alejandro Plazas Jarrin" userId="07cd4776be531532" providerId="LiveId" clId="{701A4BCE-82CF-6F4F-8847-30314F4BF7A6}" dt="2023-05-29T13:20:01.710" v="1067" actId="207"/>
          <ac:spMkLst>
            <pc:docMk/>
            <pc:sldMk cId="3947909431" sldId="386"/>
            <ac:spMk id="534" creationId="{00000000-0000-0000-0000-000000000000}"/>
          </ac:spMkLst>
        </pc:spChg>
        <pc:graphicFrameChg chg="add mod modGraphic">
          <ac:chgData name="David Alejandro Plazas Jarrin" userId="07cd4776be531532" providerId="LiveId" clId="{701A4BCE-82CF-6F4F-8847-30314F4BF7A6}" dt="2023-05-29T13:29:57.824" v="1144" actId="20577"/>
          <ac:graphicFrameMkLst>
            <pc:docMk/>
            <pc:sldMk cId="3947909431" sldId="386"/>
            <ac:graphicFrameMk id="2" creationId="{18ED58ED-C971-967F-08B9-9F2891E20634}"/>
          </ac:graphicFrameMkLst>
        </pc:graphicFrameChg>
      </pc:sldChg>
      <pc:sldChg chg="addSp delSp modSp add mod">
        <pc:chgData name="David Alejandro Plazas Jarrin" userId="07cd4776be531532" providerId="LiveId" clId="{701A4BCE-82CF-6F4F-8847-30314F4BF7A6}" dt="2023-05-29T13:48:17.204" v="1413" actId="115"/>
        <pc:sldMkLst>
          <pc:docMk/>
          <pc:sldMk cId="1608510658" sldId="387"/>
        </pc:sldMkLst>
        <pc:spChg chg="add del">
          <ac:chgData name="David Alejandro Plazas Jarrin" userId="07cd4776be531532" providerId="LiveId" clId="{701A4BCE-82CF-6F4F-8847-30314F4BF7A6}" dt="2023-05-29T13:27:40.465" v="1114" actId="22"/>
          <ac:spMkLst>
            <pc:docMk/>
            <pc:sldMk cId="1608510658" sldId="387"/>
            <ac:spMk id="3" creationId="{A4046417-F38D-F00B-CB65-689A00ACF9D3}"/>
          </ac:spMkLst>
        </pc:spChg>
        <pc:spChg chg="mod">
          <ac:chgData name="David Alejandro Plazas Jarrin" userId="07cd4776be531532" providerId="LiveId" clId="{701A4BCE-82CF-6F4F-8847-30314F4BF7A6}" dt="2023-05-29T13:23:52.412" v="1112" actId="207"/>
          <ac:spMkLst>
            <pc:docMk/>
            <pc:sldMk cId="1608510658" sldId="387"/>
            <ac:spMk id="534" creationId="{00000000-0000-0000-0000-000000000000}"/>
          </ac:spMkLst>
        </pc:spChg>
        <pc:graphicFrameChg chg="add mod modGraphic">
          <ac:chgData name="David Alejandro Plazas Jarrin" userId="07cd4776be531532" providerId="LiveId" clId="{701A4BCE-82CF-6F4F-8847-30314F4BF7A6}" dt="2023-05-29T13:48:17.204" v="1413" actId="115"/>
          <ac:graphicFrameMkLst>
            <pc:docMk/>
            <pc:sldMk cId="1608510658" sldId="387"/>
            <ac:graphicFrameMk id="5" creationId="{ACEC79F3-F418-6E29-6CF8-1A6F97BF3FFF}"/>
          </ac:graphicFrameMkLst>
        </pc:graphicFrameChg>
        <pc:graphicFrameChg chg="add del mod">
          <ac:chgData name="David Alejandro Plazas Jarrin" userId="07cd4776be531532" providerId="LiveId" clId="{701A4BCE-82CF-6F4F-8847-30314F4BF7A6}" dt="2023-05-29T13:32:19.721" v="1157" actId="478"/>
          <ac:graphicFrameMkLst>
            <pc:docMk/>
            <pc:sldMk cId="1608510658" sldId="387"/>
            <ac:graphicFrameMk id="6" creationId="{8558B3A1-5D0F-C755-2744-C0EC3426105E}"/>
          </ac:graphicFrameMkLst>
        </pc:graphicFrameChg>
      </pc:sldChg>
      <pc:sldChg chg="addSp modSp add mod">
        <pc:chgData name="David Alejandro Plazas Jarrin" userId="07cd4776be531532" providerId="LiveId" clId="{701A4BCE-82CF-6F4F-8847-30314F4BF7A6}" dt="2023-05-29T16:07:36.985" v="2599" actId="1076"/>
        <pc:sldMkLst>
          <pc:docMk/>
          <pc:sldMk cId="3043849086" sldId="388"/>
        </pc:sldMkLst>
        <pc:spChg chg="add mod">
          <ac:chgData name="David Alejandro Plazas Jarrin" userId="07cd4776be531532" providerId="LiveId" clId="{701A4BCE-82CF-6F4F-8847-30314F4BF7A6}" dt="2023-05-29T16:07:36.985" v="2599" actId="1076"/>
          <ac:spMkLst>
            <pc:docMk/>
            <pc:sldMk cId="3043849086" sldId="388"/>
            <ac:spMk id="2" creationId="{1614FC53-E0C3-1A57-3A5B-65233DDC5DFE}"/>
          </ac:spMkLst>
        </pc:spChg>
        <pc:spChg chg="mod">
          <ac:chgData name="David Alejandro Plazas Jarrin" userId="07cd4776be531532" providerId="LiveId" clId="{701A4BCE-82CF-6F4F-8847-30314F4BF7A6}" dt="2023-05-29T13:49:02.537" v="1452" actId="1076"/>
          <ac:spMkLst>
            <pc:docMk/>
            <pc:sldMk cId="3043849086" sldId="388"/>
            <ac:spMk id="4" creationId="{97AA99EB-2CAB-3DFA-9418-6A0433366DB0}"/>
          </ac:spMkLst>
        </pc:spChg>
        <pc:spChg chg="mod">
          <ac:chgData name="David Alejandro Plazas Jarrin" userId="07cd4776be531532" providerId="LiveId" clId="{701A4BCE-82CF-6F4F-8847-30314F4BF7A6}" dt="2023-05-29T13:58:57.060" v="1611"/>
          <ac:spMkLst>
            <pc:docMk/>
            <pc:sldMk cId="3043849086" sldId="388"/>
            <ac:spMk id="534" creationId="{00000000-0000-0000-0000-000000000000}"/>
          </ac:spMkLst>
        </pc:spChg>
      </pc:sldChg>
      <pc:sldChg chg="add del">
        <pc:chgData name="David Alejandro Plazas Jarrin" userId="07cd4776be531532" providerId="LiveId" clId="{701A4BCE-82CF-6F4F-8847-30314F4BF7A6}" dt="2023-05-29T13:51:35.853" v="1453" actId="2696"/>
        <pc:sldMkLst>
          <pc:docMk/>
          <pc:sldMk cId="988881061" sldId="389"/>
        </pc:sldMkLst>
      </pc:sldChg>
      <pc:sldChg chg="modSp add mod ord">
        <pc:chgData name="David Alejandro Plazas Jarrin" userId="07cd4776be531532" providerId="LiveId" clId="{701A4BCE-82CF-6F4F-8847-30314F4BF7A6}" dt="2023-05-29T13:45:35.687" v="1377" actId="14734"/>
        <pc:sldMkLst>
          <pc:docMk/>
          <pc:sldMk cId="1034475765" sldId="390"/>
        </pc:sldMkLst>
        <pc:graphicFrameChg chg="mod modGraphic">
          <ac:chgData name="David Alejandro Plazas Jarrin" userId="07cd4776be531532" providerId="LiveId" clId="{701A4BCE-82CF-6F4F-8847-30314F4BF7A6}" dt="2023-05-29T13:45:35.687" v="1377" actId="14734"/>
          <ac:graphicFrameMkLst>
            <pc:docMk/>
            <pc:sldMk cId="1034475765" sldId="390"/>
            <ac:graphicFrameMk id="5" creationId="{ACEC79F3-F418-6E29-6CF8-1A6F97BF3FFF}"/>
          </ac:graphicFrameMkLst>
        </pc:graphicFrameChg>
      </pc:sldChg>
      <pc:sldChg chg="addSp delSp modSp add mod ord">
        <pc:chgData name="David Alejandro Plazas Jarrin" userId="07cd4776be531532" providerId="LiveId" clId="{701A4BCE-82CF-6F4F-8847-30314F4BF7A6}" dt="2023-05-29T17:25:50.450" v="2604" actId="13926"/>
        <pc:sldMkLst>
          <pc:docMk/>
          <pc:sldMk cId="2548553639" sldId="391"/>
        </pc:sldMkLst>
        <pc:spChg chg="add mod">
          <ac:chgData name="David Alejandro Plazas Jarrin" userId="07cd4776be531532" providerId="LiveId" clId="{701A4BCE-82CF-6F4F-8847-30314F4BF7A6}" dt="2023-05-29T17:25:50.450" v="2604" actId="13926"/>
          <ac:spMkLst>
            <pc:docMk/>
            <pc:sldMk cId="2548553639" sldId="391"/>
            <ac:spMk id="2" creationId="{5D04F1AD-85C9-56F2-5C25-93C2E219C651}"/>
          </ac:spMkLst>
        </pc:spChg>
        <pc:spChg chg="mod">
          <ac:chgData name="David Alejandro Plazas Jarrin" userId="07cd4776be531532" providerId="LiveId" clId="{701A4BCE-82CF-6F4F-8847-30314F4BF7A6}" dt="2023-05-29T13:51:52.263" v="1459" actId="20577"/>
          <ac:spMkLst>
            <pc:docMk/>
            <pc:sldMk cId="2548553639" sldId="391"/>
            <ac:spMk id="4" creationId="{97AA99EB-2CAB-3DFA-9418-6A0433366DB0}"/>
          </ac:spMkLst>
        </pc:spChg>
        <pc:spChg chg="del">
          <ac:chgData name="David Alejandro Plazas Jarrin" userId="07cd4776be531532" providerId="LiveId" clId="{701A4BCE-82CF-6F4F-8847-30314F4BF7A6}" dt="2023-05-29T13:53:08.583" v="1467" actId="478"/>
          <ac:spMkLst>
            <pc:docMk/>
            <pc:sldMk cId="2548553639" sldId="391"/>
            <ac:spMk id="534" creationId="{00000000-0000-0000-0000-000000000000}"/>
          </ac:spMkLst>
        </pc:spChg>
      </pc:sldChg>
      <pc:sldChg chg="addSp delSp modSp add mod">
        <pc:chgData name="David Alejandro Plazas Jarrin" userId="07cd4776be531532" providerId="LiveId" clId="{701A4BCE-82CF-6F4F-8847-30314F4BF7A6}" dt="2023-05-29T14:04:08.550" v="1799" actId="1076"/>
        <pc:sldMkLst>
          <pc:docMk/>
          <pc:sldMk cId="369941350" sldId="392"/>
        </pc:sldMkLst>
        <pc:spChg chg="add mod">
          <ac:chgData name="David Alejandro Plazas Jarrin" userId="07cd4776be531532" providerId="LiveId" clId="{701A4BCE-82CF-6F4F-8847-30314F4BF7A6}" dt="2023-05-29T14:01:26.238" v="1629"/>
          <ac:spMkLst>
            <pc:docMk/>
            <pc:sldMk cId="369941350" sldId="392"/>
            <ac:spMk id="2" creationId="{0DA11C46-8311-7F94-D014-FDD74B87482D}"/>
          </ac:spMkLst>
        </pc:spChg>
        <pc:spChg chg="add mod">
          <ac:chgData name="David Alejandro Plazas Jarrin" userId="07cd4776be531532" providerId="LiveId" clId="{701A4BCE-82CF-6F4F-8847-30314F4BF7A6}" dt="2023-05-29T14:03:53.436" v="1797" actId="179"/>
          <ac:spMkLst>
            <pc:docMk/>
            <pc:sldMk cId="369941350" sldId="392"/>
            <ac:spMk id="3" creationId="{FB753082-DDEE-B17D-9CFE-2D39FC9F932C}"/>
          </ac:spMkLst>
        </pc:spChg>
        <pc:spChg chg="add mod">
          <ac:chgData name="David Alejandro Plazas Jarrin" userId="07cd4776be531532" providerId="LiveId" clId="{701A4BCE-82CF-6F4F-8847-30314F4BF7A6}" dt="2023-05-29T14:04:08.550" v="1799" actId="1076"/>
          <ac:spMkLst>
            <pc:docMk/>
            <pc:sldMk cId="369941350" sldId="392"/>
            <ac:spMk id="5" creationId="{D817A35E-D627-9DF7-EC7E-69CBB6741E5C}"/>
          </ac:spMkLst>
        </pc:spChg>
        <pc:spChg chg="del">
          <ac:chgData name="David Alejandro Plazas Jarrin" userId="07cd4776be531532" providerId="LiveId" clId="{701A4BCE-82CF-6F4F-8847-30314F4BF7A6}" dt="2023-05-29T14:01:25.556" v="1628" actId="478"/>
          <ac:spMkLst>
            <pc:docMk/>
            <pc:sldMk cId="369941350" sldId="392"/>
            <ac:spMk id="534" creationId="{00000000-0000-0000-0000-000000000000}"/>
          </ac:spMkLst>
        </pc:spChg>
      </pc:sldChg>
      <pc:sldChg chg="add del">
        <pc:chgData name="David Alejandro Plazas Jarrin" userId="07cd4776be531532" providerId="LiveId" clId="{701A4BCE-82CF-6F4F-8847-30314F4BF7A6}" dt="2023-05-29T14:11:48.557" v="1806" actId="2696"/>
        <pc:sldMkLst>
          <pc:docMk/>
          <pc:sldMk cId="1696119766" sldId="393"/>
        </pc:sldMkLst>
      </pc:sldChg>
      <pc:sldChg chg="addSp delSp modSp add mod">
        <pc:chgData name="David Alejandro Plazas Jarrin" userId="07cd4776be531532" providerId="LiveId" clId="{701A4BCE-82CF-6F4F-8847-30314F4BF7A6}" dt="2023-05-29T16:05:54.516" v="2574" actId="1076"/>
        <pc:sldMkLst>
          <pc:docMk/>
          <pc:sldMk cId="2202210928" sldId="393"/>
        </pc:sldMkLst>
        <pc:spChg chg="del">
          <ac:chgData name="David Alejandro Plazas Jarrin" userId="07cd4776be531532" providerId="LiveId" clId="{701A4BCE-82CF-6F4F-8847-30314F4BF7A6}" dt="2023-05-29T14:14:12.575" v="1811" actId="478"/>
          <ac:spMkLst>
            <pc:docMk/>
            <pc:sldMk cId="2202210928" sldId="393"/>
            <ac:spMk id="2" creationId="{1614FC53-E0C3-1A57-3A5B-65233DDC5DFE}"/>
          </ac:spMkLst>
        </pc:spChg>
        <pc:spChg chg="mod">
          <ac:chgData name="David Alejandro Plazas Jarrin" userId="07cd4776be531532" providerId="LiveId" clId="{701A4BCE-82CF-6F4F-8847-30314F4BF7A6}" dt="2023-05-29T16:05:54.516" v="2574" actId="1076"/>
          <ac:spMkLst>
            <pc:docMk/>
            <pc:sldMk cId="2202210928" sldId="393"/>
            <ac:spMk id="534" creationId="{00000000-0000-0000-0000-000000000000}"/>
          </ac:spMkLst>
        </pc:spChg>
        <pc:graphicFrameChg chg="add del">
          <ac:chgData name="David Alejandro Plazas Jarrin" userId="07cd4776be531532" providerId="LiveId" clId="{701A4BCE-82CF-6F4F-8847-30314F4BF7A6}" dt="2023-05-29T14:14:41.964" v="1837" actId="3680"/>
          <ac:graphicFrameMkLst>
            <pc:docMk/>
            <pc:sldMk cId="2202210928" sldId="393"/>
            <ac:graphicFrameMk id="3" creationId="{D3B1AB2F-88DB-330B-8401-58225BAF26AB}"/>
          </ac:graphicFrameMkLst>
        </pc:graphicFrameChg>
        <pc:graphicFrameChg chg="add mod modGraphic">
          <ac:chgData name="David Alejandro Plazas Jarrin" userId="07cd4776be531532" providerId="LiveId" clId="{701A4BCE-82CF-6F4F-8847-30314F4BF7A6}" dt="2023-05-29T16:05:51.245" v="2573" actId="1076"/>
          <ac:graphicFrameMkLst>
            <pc:docMk/>
            <pc:sldMk cId="2202210928" sldId="393"/>
            <ac:graphicFrameMk id="5" creationId="{A2AEBA2B-24B1-DF77-319F-352584CAB014}"/>
          </ac:graphicFrameMkLst>
        </pc:graphicFrameChg>
      </pc:sldChg>
      <pc:sldChg chg="add del">
        <pc:chgData name="David Alejandro Plazas Jarrin" userId="07cd4776be531532" providerId="LiveId" clId="{701A4BCE-82CF-6F4F-8847-30314F4BF7A6}" dt="2023-05-29T14:01:31.760" v="1630" actId="2696"/>
        <pc:sldMkLst>
          <pc:docMk/>
          <pc:sldMk cId="3757947867" sldId="393"/>
        </pc:sldMkLst>
      </pc:sldChg>
      <pc:sldMasterChg chg="delSldLayout">
        <pc:chgData name="David Alejandro Plazas Jarrin" userId="07cd4776be531532" providerId="LiveId" clId="{701A4BCE-82CF-6F4F-8847-30314F4BF7A6}" dt="2023-05-29T14:12:29.100" v="1809" actId="2696"/>
        <pc:sldMasterMkLst>
          <pc:docMk/>
          <pc:sldMasterMk cId="0" sldId="2147483659"/>
        </pc:sldMasterMkLst>
        <pc:sldLayoutChg chg="del">
          <pc:chgData name="David Alejandro Plazas Jarrin" userId="07cd4776be531532" providerId="LiveId" clId="{701A4BCE-82CF-6F4F-8847-30314F4BF7A6}" dt="2023-05-29T14:12:29.100" v="1809" actId="2696"/>
          <pc:sldLayoutMkLst>
            <pc:docMk/>
            <pc:sldMasterMk cId="0" sldId="2147483659"/>
            <pc:sldLayoutMk cId="0" sldId="2147483648"/>
          </pc:sldLayoutMkLst>
        </pc:sldLayoutChg>
      </pc:sldMasterChg>
    </pc:docChg>
  </pc:docChgLst>
  <pc:docChgLst>
    <pc:chgData name="David Alejandro Plazas Jarrin" userId="07cd4776be531532" providerId="LiveId" clId="{F86F561C-EC03-174E-9D8A-357C2BA32AFA}"/>
    <pc:docChg chg="undo custSel addSld delSld modSld sldOrd delMainMaster modMainMaster modNotesMaster">
      <pc:chgData name="David Alejandro Plazas Jarrin" userId="07cd4776be531532" providerId="LiveId" clId="{F86F561C-EC03-174E-9D8A-357C2BA32AFA}" dt="2023-05-29T23:36:29.587" v="1738" actId="20577"/>
      <pc:docMkLst>
        <pc:docMk/>
      </pc:docMkLst>
      <pc:sldChg chg="add">
        <pc:chgData name="David Alejandro Plazas Jarrin" userId="07cd4776be531532" providerId="LiveId" clId="{F86F561C-EC03-174E-9D8A-357C2BA32AFA}" dt="2023-05-29T22:05:48.999" v="644"/>
        <pc:sldMkLst>
          <pc:docMk/>
          <pc:sldMk cId="1514828182" sldId="263"/>
        </pc:sldMkLst>
      </pc:sldChg>
      <pc:sldChg chg="modSp add del mod setBg">
        <pc:chgData name="David Alejandro Plazas Jarrin" userId="07cd4776be531532" providerId="LiveId" clId="{F86F561C-EC03-174E-9D8A-357C2BA32AFA}" dt="2023-05-29T22:06:16.727" v="671" actId="6549"/>
        <pc:sldMkLst>
          <pc:docMk/>
          <pc:sldMk cId="1077638292" sldId="294"/>
        </pc:sldMkLst>
        <pc:spChg chg="mod">
          <ac:chgData name="David Alejandro Plazas Jarrin" userId="07cd4776be531532" providerId="LiveId" clId="{F86F561C-EC03-174E-9D8A-357C2BA32AFA}" dt="2023-05-29T22:06:16.727" v="671" actId="6549"/>
          <ac:spMkLst>
            <pc:docMk/>
            <pc:sldMk cId="1077638292" sldId="294"/>
            <ac:spMk id="20" creationId="{00000000-0000-0000-0000-000000000000}"/>
          </ac:spMkLst>
        </pc:spChg>
      </pc:sldChg>
      <pc:sldChg chg="modSp del modNotes">
        <pc:chgData name="David Alejandro Plazas Jarrin" userId="07cd4776be531532" providerId="LiveId" clId="{F86F561C-EC03-174E-9D8A-357C2BA32AFA}" dt="2023-05-29T21:34:05.982" v="113" actId="2696"/>
        <pc:sldMkLst>
          <pc:docMk/>
          <pc:sldMk cId="0" sldId="299"/>
        </pc:sldMkLst>
        <pc:spChg chg="mod">
          <ac:chgData name="David Alejandro Plazas Jarrin" userId="07cd4776be531532" providerId="LiveId" clId="{F86F561C-EC03-174E-9D8A-357C2BA32AFA}" dt="2023-05-29T21:31:36.540" v="4"/>
          <ac:spMkLst>
            <pc:docMk/>
            <pc:sldMk cId="0" sldId="299"/>
            <ac:spMk id="10" creationId="{D266DF45-555F-AAFE-D170-64CCA67DA2C9}"/>
          </ac:spMkLst>
        </pc:spChg>
        <pc:spChg chg="mod">
          <ac:chgData name="David Alejandro Plazas Jarrin" userId="07cd4776be531532" providerId="LiveId" clId="{F86F561C-EC03-174E-9D8A-357C2BA32AFA}" dt="2023-05-29T21:31:36.540" v="4"/>
          <ac:spMkLst>
            <pc:docMk/>
            <pc:sldMk cId="0" sldId="299"/>
            <ac:spMk id="11" creationId="{389695E0-82A5-76EB-97F0-34EF60DED7DB}"/>
          </ac:spMkLst>
        </pc:spChg>
        <pc:spChg chg="mod">
          <ac:chgData name="David Alejandro Plazas Jarrin" userId="07cd4776be531532" providerId="LiveId" clId="{F86F561C-EC03-174E-9D8A-357C2BA32AFA}" dt="2023-05-29T21:31:36.540" v="4"/>
          <ac:spMkLst>
            <pc:docMk/>
            <pc:sldMk cId="0" sldId="299"/>
            <ac:spMk id="530" creationId="{00000000-0000-0000-0000-000000000000}"/>
          </ac:spMkLst>
        </pc:spChg>
        <pc:spChg chg="mod">
          <ac:chgData name="David Alejandro Plazas Jarrin" userId="07cd4776be531532" providerId="LiveId" clId="{F86F561C-EC03-174E-9D8A-357C2BA32AFA}" dt="2023-05-29T21:31:36.540" v="4"/>
          <ac:spMkLst>
            <pc:docMk/>
            <pc:sldMk cId="0" sldId="299"/>
            <ac:spMk id="532" creationId="{00000000-0000-0000-0000-000000000000}"/>
          </ac:spMkLst>
        </pc:spChg>
        <pc:spChg chg="mod">
          <ac:chgData name="David Alejandro Plazas Jarrin" userId="07cd4776be531532" providerId="LiveId" clId="{F86F561C-EC03-174E-9D8A-357C2BA32AFA}" dt="2023-05-29T21:31:36.540" v="4"/>
          <ac:spMkLst>
            <pc:docMk/>
            <pc:sldMk cId="0" sldId="299"/>
            <ac:spMk id="533" creationId="{00000000-0000-0000-0000-000000000000}"/>
          </ac:spMkLst>
        </pc:spChg>
        <pc:graphicFrameChg chg="mod">
          <ac:chgData name="David Alejandro Plazas Jarrin" userId="07cd4776be531532" providerId="LiveId" clId="{F86F561C-EC03-174E-9D8A-357C2BA32AFA}" dt="2023-05-29T21:31:36.540" v="4"/>
          <ac:graphicFrameMkLst>
            <pc:docMk/>
            <pc:sldMk cId="0" sldId="299"/>
            <ac:graphicFrameMk id="8" creationId="{5F6B9E6B-3336-A433-DFB7-983934719AAD}"/>
          </ac:graphicFrameMkLst>
        </pc:graphicFrameChg>
        <pc:cxnChg chg="mod">
          <ac:chgData name="David Alejandro Plazas Jarrin" userId="07cd4776be531532" providerId="LiveId" clId="{F86F561C-EC03-174E-9D8A-357C2BA32AFA}" dt="2023-05-29T21:31:36.540" v="4"/>
          <ac:cxnSpMkLst>
            <pc:docMk/>
            <pc:sldMk cId="0" sldId="299"/>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0" sldId="309"/>
        </pc:sldMkLst>
        <pc:spChg chg="mod">
          <ac:chgData name="David Alejandro Plazas Jarrin" userId="07cd4776be531532" providerId="LiveId" clId="{F86F561C-EC03-174E-9D8A-357C2BA32AFA}" dt="2023-05-29T21:31:36.540" v="4"/>
          <ac:spMkLst>
            <pc:docMk/>
            <pc:sldMk cId="0" sldId="309"/>
            <ac:spMk id="2" creationId="{5AB6BD0B-8209-A54B-FB24-DB150C974D86}"/>
          </ac:spMkLst>
        </pc:spChg>
        <pc:spChg chg="mod">
          <ac:chgData name="David Alejandro Plazas Jarrin" userId="07cd4776be531532" providerId="LiveId" clId="{F86F561C-EC03-174E-9D8A-357C2BA32AFA}" dt="2023-05-29T21:31:36.540" v="4"/>
          <ac:spMkLst>
            <pc:docMk/>
            <pc:sldMk cId="0" sldId="309"/>
            <ac:spMk id="637" creationId="{00000000-0000-0000-0000-000000000000}"/>
          </ac:spMkLst>
        </pc:spChg>
        <pc:spChg chg="mod">
          <ac:chgData name="David Alejandro Plazas Jarrin" userId="07cd4776be531532" providerId="LiveId" clId="{F86F561C-EC03-174E-9D8A-357C2BA32AFA}" dt="2023-05-29T21:31:36.540" v="4"/>
          <ac:spMkLst>
            <pc:docMk/>
            <pc:sldMk cId="0" sldId="309"/>
            <ac:spMk id="639" creationId="{00000000-0000-0000-0000-000000000000}"/>
          </ac:spMkLst>
        </pc:spChg>
        <pc:spChg chg="mod">
          <ac:chgData name="David Alejandro Plazas Jarrin" userId="07cd4776be531532" providerId="LiveId" clId="{F86F561C-EC03-174E-9D8A-357C2BA32AFA}" dt="2023-05-29T21:31:36.540" v="4"/>
          <ac:spMkLst>
            <pc:docMk/>
            <pc:sldMk cId="0" sldId="309"/>
            <ac:spMk id="640" creationId="{00000000-0000-0000-0000-000000000000}"/>
          </ac:spMkLst>
        </pc:spChg>
        <pc:spChg chg="mod">
          <ac:chgData name="David Alejandro Plazas Jarrin" userId="07cd4776be531532" providerId="LiveId" clId="{F86F561C-EC03-174E-9D8A-357C2BA32AFA}" dt="2023-05-29T21:31:36.540" v="4"/>
          <ac:spMkLst>
            <pc:docMk/>
            <pc:sldMk cId="0" sldId="309"/>
            <ac:spMk id="642" creationId="{00000000-0000-0000-0000-000000000000}"/>
          </ac:spMkLst>
        </pc:spChg>
        <pc:spChg chg="mod">
          <ac:chgData name="David Alejandro Plazas Jarrin" userId="07cd4776be531532" providerId="LiveId" clId="{F86F561C-EC03-174E-9D8A-357C2BA32AFA}" dt="2023-05-29T21:31:36.540" v="4"/>
          <ac:spMkLst>
            <pc:docMk/>
            <pc:sldMk cId="0" sldId="309"/>
            <ac:spMk id="643" creationId="{00000000-0000-0000-0000-000000000000}"/>
          </ac:spMkLst>
        </pc:spChg>
        <pc:cxnChg chg="mod">
          <ac:chgData name="David Alejandro Plazas Jarrin" userId="07cd4776be531532" providerId="LiveId" clId="{F86F561C-EC03-174E-9D8A-357C2BA32AFA}" dt="2023-05-29T21:31:36.540" v="4"/>
          <ac:cxnSpMkLst>
            <pc:docMk/>
            <pc:sldMk cId="0" sldId="309"/>
            <ac:cxnSpMk id="638" creationId="{00000000-0000-0000-0000-000000000000}"/>
          </ac:cxnSpMkLst>
        </pc:cxnChg>
      </pc:sldChg>
      <pc:sldChg chg="modSp del modNotes">
        <pc:chgData name="David Alejandro Plazas Jarrin" userId="07cd4776be531532" providerId="LiveId" clId="{F86F561C-EC03-174E-9D8A-357C2BA32AFA}" dt="2023-05-29T21:34:05.982" v="113" actId="2696"/>
        <pc:sldMkLst>
          <pc:docMk/>
          <pc:sldMk cId="1237668398" sldId="383"/>
        </pc:sldMkLst>
        <pc:spChg chg="mod">
          <ac:chgData name="David Alejandro Plazas Jarrin" userId="07cd4776be531532" providerId="LiveId" clId="{F86F561C-EC03-174E-9D8A-357C2BA32AFA}" dt="2023-05-29T21:31:36.540" v="4"/>
          <ac:spMkLst>
            <pc:docMk/>
            <pc:sldMk cId="1237668398" sldId="383"/>
            <ac:spMk id="3" creationId="{AD2A930E-05DD-34D0-748B-AA45E151E1C7}"/>
          </ac:spMkLst>
        </pc:spChg>
        <pc:spChg chg="mod">
          <ac:chgData name="David Alejandro Plazas Jarrin" userId="07cd4776be531532" providerId="LiveId" clId="{F86F561C-EC03-174E-9D8A-357C2BA32AFA}" dt="2023-05-29T21:31:36.540" v="4"/>
          <ac:spMkLst>
            <pc:docMk/>
            <pc:sldMk cId="1237668398" sldId="383"/>
            <ac:spMk id="4" creationId="{97AA99EB-2CAB-3DFA-9418-6A0433366DB0}"/>
          </ac:spMkLst>
        </pc:spChg>
        <pc:spChg chg="mod">
          <ac:chgData name="David Alejandro Plazas Jarrin" userId="07cd4776be531532" providerId="LiveId" clId="{F86F561C-EC03-174E-9D8A-357C2BA32AFA}" dt="2023-05-29T21:31:36.540" v="4"/>
          <ac:spMkLst>
            <pc:docMk/>
            <pc:sldMk cId="1237668398" sldId="383"/>
            <ac:spMk id="530" creationId="{00000000-0000-0000-0000-000000000000}"/>
          </ac:spMkLst>
        </pc:spChg>
        <pc:spChg chg="mod">
          <ac:chgData name="David Alejandro Plazas Jarrin" userId="07cd4776be531532" providerId="LiveId" clId="{F86F561C-EC03-174E-9D8A-357C2BA32AFA}" dt="2023-05-29T21:31:36.540" v="4"/>
          <ac:spMkLst>
            <pc:docMk/>
            <pc:sldMk cId="1237668398" sldId="383"/>
            <ac:spMk id="532" creationId="{00000000-0000-0000-0000-000000000000}"/>
          </ac:spMkLst>
        </pc:spChg>
        <pc:spChg chg="mod">
          <ac:chgData name="David Alejandro Plazas Jarrin" userId="07cd4776be531532" providerId="LiveId" clId="{F86F561C-EC03-174E-9D8A-357C2BA32AFA}" dt="2023-05-29T21:31:36.540" v="4"/>
          <ac:spMkLst>
            <pc:docMk/>
            <pc:sldMk cId="1237668398" sldId="383"/>
            <ac:spMk id="533" creationId="{00000000-0000-0000-0000-000000000000}"/>
          </ac:spMkLst>
        </pc:spChg>
        <pc:spChg chg="mod">
          <ac:chgData name="David Alejandro Plazas Jarrin" userId="07cd4776be531532" providerId="LiveId" clId="{F86F561C-EC03-174E-9D8A-357C2BA32AFA}" dt="2023-05-29T21:31:36.540" v="4"/>
          <ac:spMkLst>
            <pc:docMk/>
            <pc:sldMk cId="1237668398" sldId="383"/>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1237668398" sldId="383"/>
            <ac:graphicFrameMk id="2" creationId="{CBDFA7F0-89A6-6595-CD99-82E4F6778D00}"/>
          </ac:graphicFrameMkLst>
        </pc:graphicFrameChg>
        <pc:cxnChg chg="mod">
          <ac:chgData name="David Alejandro Plazas Jarrin" userId="07cd4776be531532" providerId="LiveId" clId="{F86F561C-EC03-174E-9D8A-357C2BA32AFA}" dt="2023-05-29T21:31:36.540" v="4"/>
          <ac:cxnSpMkLst>
            <pc:docMk/>
            <pc:sldMk cId="1237668398" sldId="383"/>
            <ac:cxnSpMk id="531" creationId="{00000000-0000-0000-0000-000000000000}"/>
          </ac:cxnSpMkLst>
        </pc:cxnChg>
      </pc:sldChg>
      <pc:sldChg chg="modSp del modNotes">
        <pc:chgData name="David Alejandro Plazas Jarrin" userId="07cd4776be531532" providerId="LiveId" clId="{F86F561C-EC03-174E-9D8A-357C2BA32AFA}" dt="2023-05-29T21:34:05.982" v="113" actId="2696"/>
        <pc:sldMkLst>
          <pc:docMk/>
          <pc:sldMk cId="3405205941" sldId="384"/>
        </pc:sldMkLst>
        <pc:spChg chg="mod">
          <ac:chgData name="David Alejandro Plazas Jarrin" userId="07cd4776be531532" providerId="LiveId" clId="{F86F561C-EC03-174E-9D8A-357C2BA32AFA}" dt="2023-05-29T21:31:36.540" v="4"/>
          <ac:spMkLst>
            <pc:docMk/>
            <pc:sldMk cId="3405205941" sldId="384"/>
            <ac:spMk id="4" creationId="{97AA99EB-2CAB-3DFA-9418-6A0433366DB0}"/>
          </ac:spMkLst>
        </pc:spChg>
        <pc:spChg chg="mod">
          <ac:chgData name="David Alejandro Plazas Jarrin" userId="07cd4776be531532" providerId="LiveId" clId="{F86F561C-EC03-174E-9D8A-357C2BA32AFA}" dt="2023-05-29T21:31:36.540" v="4"/>
          <ac:spMkLst>
            <pc:docMk/>
            <pc:sldMk cId="3405205941" sldId="384"/>
            <ac:spMk id="530" creationId="{00000000-0000-0000-0000-000000000000}"/>
          </ac:spMkLst>
        </pc:spChg>
        <pc:spChg chg="mod">
          <ac:chgData name="David Alejandro Plazas Jarrin" userId="07cd4776be531532" providerId="LiveId" clId="{F86F561C-EC03-174E-9D8A-357C2BA32AFA}" dt="2023-05-29T21:31:36.540" v="4"/>
          <ac:spMkLst>
            <pc:docMk/>
            <pc:sldMk cId="3405205941" sldId="384"/>
            <ac:spMk id="532" creationId="{00000000-0000-0000-0000-000000000000}"/>
          </ac:spMkLst>
        </pc:spChg>
        <pc:spChg chg="mod">
          <ac:chgData name="David Alejandro Plazas Jarrin" userId="07cd4776be531532" providerId="LiveId" clId="{F86F561C-EC03-174E-9D8A-357C2BA32AFA}" dt="2023-05-29T21:31:36.540" v="4"/>
          <ac:spMkLst>
            <pc:docMk/>
            <pc:sldMk cId="3405205941" sldId="384"/>
            <ac:spMk id="533" creationId="{00000000-0000-0000-0000-000000000000}"/>
          </ac:spMkLst>
        </pc:spChg>
        <pc:spChg chg="mod">
          <ac:chgData name="David Alejandro Plazas Jarrin" userId="07cd4776be531532" providerId="LiveId" clId="{F86F561C-EC03-174E-9D8A-357C2BA32AFA}" dt="2023-05-29T21:31:36.540" v="4"/>
          <ac:spMkLst>
            <pc:docMk/>
            <pc:sldMk cId="3405205941" sldId="384"/>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3405205941" sldId="384"/>
            <ac:graphicFrameMk id="5" creationId="{4807A3FF-FDBA-D7B2-735C-C57143A0D5AA}"/>
          </ac:graphicFrameMkLst>
        </pc:graphicFrameChg>
        <pc:cxnChg chg="mod">
          <ac:chgData name="David Alejandro Plazas Jarrin" userId="07cd4776be531532" providerId="LiveId" clId="{F86F561C-EC03-174E-9D8A-357C2BA32AFA}" dt="2023-05-29T21:31:36.540" v="4"/>
          <ac:cxnSpMkLst>
            <pc:docMk/>
            <pc:sldMk cId="3405205941" sldId="384"/>
            <ac:cxnSpMk id="531" creationId="{00000000-0000-0000-0000-000000000000}"/>
          </ac:cxnSpMkLst>
        </pc:cxnChg>
      </pc:sldChg>
      <pc:sldChg chg="modSp del modNotes">
        <pc:chgData name="David Alejandro Plazas Jarrin" userId="07cd4776be531532" providerId="LiveId" clId="{F86F561C-EC03-174E-9D8A-357C2BA32AFA}" dt="2023-05-29T21:34:05.982" v="113" actId="2696"/>
        <pc:sldMkLst>
          <pc:docMk/>
          <pc:sldMk cId="3947909431" sldId="386"/>
        </pc:sldMkLst>
        <pc:spChg chg="mod">
          <ac:chgData name="David Alejandro Plazas Jarrin" userId="07cd4776be531532" providerId="LiveId" clId="{F86F561C-EC03-174E-9D8A-357C2BA32AFA}" dt="2023-05-29T21:31:36.540" v="4"/>
          <ac:spMkLst>
            <pc:docMk/>
            <pc:sldMk cId="3947909431" sldId="386"/>
            <ac:spMk id="4" creationId="{97AA99EB-2CAB-3DFA-9418-6A0433366DB0}"/>
          </ac:spMkLst>
        </pc:spChg>
        <pc:spChg chg="mod">
          <ac:chgData name="David Alejandro Plazas Jarrin" userId="07cd4776be531532" providerId="LiveId" clId="{F86F561C-EC03-174E-9D8A-357C2BA32AFA}" dt="2023-05-29T21:31:36.540" v="4"/>
          <ac:spMkLst>
            <pc:docMk/>
            <pc:sldMk cId="3947909431" sldId="386"/>
            <ac:spMk id="530" creationId="{00000000-0000-0000-0000-000000000000}"/>
          </ac:spMkLst>
        </pc:spChg>
        <pc:spChg chg="mod">
          <ac:chgData name="David Alejandro Plazas Jarrin" userId="07cd4776be531532" providerId="LiveId" clId="{F86F561C-EC03-174E-9D8A-357C2BA32AFA}" dt="2023-05-29T21:31:36.540" v="4"/>
          <ac:spMkLst>
            <pc:docMk/>
            <pc:sldMk cId="3947909431" sldId="386"/>
            <ac:spMk id="532" creationId="{00000000-0000-0000-0000-000000000000}"/>
          </ac:spMkLst>
        </pc:spChg>
        <pc:spChg chg="mod">
          <ac:chgData name="David Alejandro Plazas Jarrin" userId="07cd4776be531532" providerId="LiveId" clId="{F86F561C-EC03-174E-9D8A-357C2BA32AFA}" dt="2023-05-29T21:31:36.540" v="4"/>
          <ac:spMkLst>
            <pc:docMk/>
            <pc:sldMk cId="3947909431" sldId="386"/>
            <ac:spMk id="533" creationId="{00000000-0000-0000-0000-000000000000}"/>
          </ac:spMkLst>
        </pc:spChg>
        <pc:spChg chg="mod">
          <ac:chgData name="David Alejandro Plazas Jarrin" userId="07cd4776be531532" providerId="LiveId" clId="{F86F561C-EC03-174E-9D8A-357C2BA32AFA}" dt="2023-05-29T21:31:36.540" v="4"/>
          <ac:spMkLst>
            <pc:docMk/>
            <pc:sldMk cId="3947909431" sldId="386"/>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3947909431" sldId="386"/>
            <ac:graphicFrameMk id="2" creationId="{18ED58ED-C971-967F-08B9-9F2891E20634}"/>
          </ac:graphicFrameMkLst>
        </pc:graphicFrameChg>
        <pc:cxnChg chg="mod">
          <ac:chgData name="David Alejandro Plazas Jarrin" userId="07cd4776be531532" providerId="LiveId" clId="{F86F561C-EC03-174E-9D8A-357C2BA32AFA}" dt="2023-05-29T21:31:36.540" v="4"/>
          <ac:cxnSpMkLst>
            <pc:docMk/>
            <pc:sldMk cId="3947909431" sldId="386"/>
            <ac:cxnSpMk id="531" creationId="{00000000-0000-0000-0000-000000000000}"/>
          </ac:cxnSpMkLst>
        </pc:cxnChg>
      </pc:sldChg>
      <pc:sldChg chg="modSp del modNotes">
        <pc:chgData name="David Alejandro Plazas Jarrin" userId="07cd4776be531532" providerId="LiveId" clId="{F86F561C-EC03-174E-9D8A-357C2BA32AFA}" dt="2023-05-29T22:00:10.109" v="568" actId="2696"/>
        <pc:sldMkLst>
          <pc:docMk/>
          <pc:sldMk cId="1608510658" sldId="387"/>
        </pc:sldMkLst>
        <pc:spChg chg="mod">
          <ac:chgData name="David Alejandro Plazas Jarrin" userId="07cd4776be531532" providerId="LiveId" clId="{F86F561C-EC03-174E-9D8A-357C2BA32AFA}" dt="2023-05-29T21:31:36.540" v="4"/>
          <ac:spMkLst>
            <pc:docMk/>
            <pc:sldMk cId="1608510658" sldId="387"/>
            <ac:spMk id="4" creationId="{97AA99EB-2CAB-3DFA-9418-6A0433366DB0}"/>
          </ac:spMkLst>
        </pc:spChg>
        <pc:spChg chg="mod">
          <ac:chgData name="David Alejandro Plazas Jarrin" userId="07cd4776be531532" providerId="LiveId" clId="{F86F561C-EC03-174E-9D8A-357C2BA32AFA}" dt="2023-05-29T21:31:36.540" v="4"/>
          <ac:spMkLst>
            <pc:docMk/>
            <pc:sldMk cId="1608510658" sldId="387"/>
            <ac:spMk id="530" creationId="{00000000-0000-0000-0000-000000000000}"/>
          </ac:spMkLst>
        </pc:spChg>
        <pc:spChg chg="mod">
          <ac:chgData name="David Alejandro Plazas Jarrin" userId="07cd4776be531532" providerId="LiveId" clId="{F86F561C-EC03-174E-9D8A-357C2BA32AFA}" dt="2023-05-29T21:31:36.540" v="4"/>
          <ac:spMkLst>
            <pc:docMk/>
            <pc:sldMk cId="1608510658" sldId="387"/>
            <ac:spMk id="532" creationId="{00000000-0000-0000-0000-000000000000}"/>
          </ac:spMkLst>
        </pc:spChg>
        <pc:spChg chg="mod">
          <ac:chgData name="David Alejandro Plazas Jarrin" userId="07cd4776be531532" providerId="LiveId" clId="{F86F561C-EC03-174E-9D8A-357C2BA32AFA}" dt="2023-05-29T21:31:36.540" v="4"/>
          <ac:spMkLst>
            <pc:docMk/>
            <pc:sldMk cId="1608510658" sldId="387"/>
            <ac:spMk id="533" creationId="{00000000-0000-0000-0000-000000000000}"/>
          </ac:spMkLst>
        </pc:spChg>
        <pc:spChg chg="mod">
          <ac:chgData name="David Alejandro Plazas Jarrin" userId="07cd4776be531532" providerId="LiveId" clId="{F86F561C-EC03-174E-9D8A-357C2BA32AFA}" dt="2023-05-29T21:31:36.540" v="4"/>
          <ac:spMkLst>
            <pc:docMk/>
            <pc:sldMk cId="1608510658" sldId="387"/>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1608510658" sldId="387"/>
            <ac:graphicFrameMk id="5" creationId="{ACEC79F3-F418-6E29-6CF8-1A6F97BF3FFF}"/>
          </ac:graphicFrameMkLst>
        </pc:graphicFrameChg>
        <pc:cxnChg chg="mod">
          <ac:chgData name="David Alejandro Plazas Jarrin" userId="07cd4776be531532" providerId="LiveId" clId="{F86F561C-EC03-174E-9D8A-357C2BA32AFA}" dt="2023-05-29T21:31:36.540" v="4"/>
          <ac:cxnSpMkLst>
            <pc:docMk/>
            <pc:sldMk cId="1608510658" sldId="387"/>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3043849086" sldId="388"/>
        </pc:sldMkLst>
        <pc:spChg chg="mod">
          <ac:chgData name="David Alejandro Plazas Jarrin" userId="07cd4776be531532" providerId="LiveId" clId="{F86F561C-EC03-174E-9D8A-357C2BA32AFA}" dt="2023-05-29T21:31:36.540" v="4"/>
          <ac:spMkLst>
            <pc:docMk/>
            <pc:sldMk cId="3043849086" sldId="388"/>
            <ac:spMk id="2" creationId="{1614FC53-E0C3-1A57-3A5B-65233DDC5DFE}"/>
          </ac:spMkLst>
        </pc:spChg>
        <pc:spChg chg="mod">
          <ac:chgData name="David Alejandro Plazas Jarrin" userId="07cd4776be531532" providerId="LiveId" clId="{F86F561C-EC03-174E-9D8A-357C2BA32AFA}" dt="2023-05-29T21:31:36.540" v="4"/>
          <ac:spMkLst>
            <pc:docMk/>
            <pc:sldMk cId="3043849086" sldId="388"/>
            <ac:spMk id="4" creationId="{97AA99EB-2CAB-3DFA-9418-6A0433366DB0}"/>
          </ac:spMkLst>
        </pc:spChg>
        <pc:spChg chg="mod">
          <ac:chgData name="David Alejandro Plazas Jarrin" userId="07cd4776be531532" providerId="LiveId" clId="{F86F561C-EC03-174E-9D8A-357C2BA32AFA}" dt="2023-05-29T21:31:36.540" v="4"/>
          <ac:spMkLst>
            <pc:docMk/>
            <pc:sldMk cId="3043849086" sldId="388"/>
            <ac:spMk id="530" creationId="{00000000-0000-0000-0000-000000000000}"/>
          </ac:spMkLst>
        </pc:spChg>
        <pc:spChg chg="mod">
          <ac:chgData name="David Alejandro Plazas Jarrin" userId="07cd4776be531532" providerId="LiveId" clId="{F86F561C-EC03-174E-9D8A-357C2BA32AFA}" dt="2023-05-29T21:31:36.540" v="4"/>
          <ac:spMkLst>
            <pc:docMk/>
            <pc:sldMk cId="3043849086" sldId="388"/>
            <ac:spMk id="532" creationId="{00000000-0000-0000-0000-000000000000}"/>
          </ac:spMkLst>
        </pc:spChg>
        <pc:spChg chg="mod">
          <ac:chgData name="David Alejandro Plazas Jarrin" userId="07cd4776be531532" providerId="LiveId" clId="{F86F561C-EC03-174E-9D8A-357C2BA32AFA}" dt="2023-05-29T21:31:36.540" v="4"/>
          <ac:spMkLst>
            <pc:docMk/>
            <pc:sldMk cId="3043849086" sldId="388"/>
            <ac:spMk id="533" creationId="{00000000-0000-0000-0000-000000000000}"/>
          </ac:spMkLst>
        </pc:spChg>
        <pc:spChg chg="mod">
          <ac:chgData name="David Alejandro Plazas Jarrin" userId="07cd4776be531532" providerId="LiveId" clId="{F86F561C-EC03-174E-9D8A-357C2BA32AFA}" dt="2023-05-29T21:31:36.540" v="4"/>
          <ac:spMkLst>
            <pc:docMk/>
            <pc:sldMk cId="3043849086" sldId="388"/>
            <ac:spMk id="534" creationId="{00000000-0000-0000-0000-000000000000}"/>
          </ac:spMkLst>
        </pc:spChg>
        <pc:cxnChg chg="mod">
          <ac:chgData name="David Alejandro Plazas Jarrin" userId="07cd4776be531532" providerId="LiveId" clId="{F86F561C-EC03-174E-9D8A-357C2BA32AFA}" dt="2023-05-29T21:31:36.540" v="4"/>
          <ac:cxnSpMkLst>
            <pc:docMk/>
            <pc:sldMk cId="3043849086" sldId="388"/>
            <ac:cxnSpMk id="531" creationId="{00000000-0000-0000-0000-000000000000}"/>
          </ac:cxnSpMkLst>
        </pc:cxnChg>
      </pc:sldChg>
      <pc:sldChg chg="modSp del modNotes">
        <pc:chgData name="David Alejandro Plazas Jarrin" userId="07cd4776be531532" providerId="LiveId" clId="{F86F561C-EC03-174E-9D8A-357C2BA32AFA}" dt="2023-05-29T22:00:10.109" v="568" actId="2696"/>
        <pc:sldMkLst>
          <pc:docMk/>
          <pc:sldMk cId="1034475765" sldId="390"/>
        </pc:sldMkLst>
        <pc:spChg chg="mod">
          <ac:chgData name="David Alejandro Plazas Jarrin" userId="07cd4776be531532" providerId="LiveId" clId="{F86F561C-EC03-174E-9D8A-357C2BA32AFA}" dt="2023-05-29T21:31:36.540" v="4"/>
          <ac:spMkLst>
            <pc:docMk/>
            <pc:sldMk cId="1034475765" sldId="390"/>
            <ac:spMk id="4" creationId="{97AA99EB-2CAB-3DFA-9418-6A0433366DB0}"/>
          </ac:spMkLst>
        </pc:spChg>
        <pc:spChg chg="mod">
          <ac:chgData name="David Alejandro Plazas Jarrin" userId="07cd4776be531532" providerId="LiveId" clId="{F86F561C-EC03-174E-9D8A-357C2BA32AFA}" dt="2023-05-29T21:31:36.540" v="4"/>
          <ac:spMkLst>
            <pc:docMk/>
            <pc:sldMk cId="1034475765" sldId="390"/>
            <ac:spMk id="530" creationId="{00000000-0000-0000-0000-000000000000}"/>
          </ac:spMkLst>
        </pc:spChg>
        <pc:spChg chg="mod">
          <ac:chgData name="David Alejandro Plazas Jarrin" userId="07cd4776be531532" providerId="LiveId" clId="{F86F561C-EC03-174E-9D8A-357C2BA32AFA}" dt="2023-05-29T21:31:36.540" v="4"/>
          <ac:spMkLst>
            <pc:docMk/>
            <pc:sldMk cId="1034475765" sldId="390"/>
            <ac:spMk id="532" creationId="{00000000-0000-0000-0000-000000000000}"/>
          </ac:spMkLst>
        </pc:spChg>
        <pc:spChg chg="mod">
          <ac:chgData name="David Alejandro Plazas Jarrin" userId="07cd4776be531532" providerId="LiveId" clId="{F86F561C-EC03-174E-9D8A-357C2BA32AFA}" dt="2023-05-29T21:31:36.540" v="4"/>
          <ac:spMkLst>
            <pc:docMk/>
            <pc:sldMk cId="1034475765" sldId="390"/>
            <ac:spMk id="533" creationId="{00000000-0000-0000-0000-000000000000}"/>
          </ac:spMkLst>
        </pc:spChg>
        <pc:spChg chg="mod">
          <ac:chgData name="David Alejandro Plazas Jarrin" userId="07cd4776be531532" providerId="LiveId" clId="{F86F561C-EC03-174E-9D8A-357C2BA32AFA}" dt="2023-05-29T21:31:36.540" v="4"/>
          <ac:spMkLst>
            <pc:docMk/>
            <pc:sldMk cId="1034475765" sldId="390"/>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1034475765" sldId="390"/>
            <ac:graphicFrameMk id="5" creationId="{ACEC79F3-F418-6E29-6CF8-1A6F97BF3FFF}"/>
          </ac:graphicFrameMkLst>
        </pc:graphicFrameChg>
        <pc:cxnChg chg="mod">
          <ac:chgData name="David Alejandro Plazas Jarrin" userId="07cd4776be531532" providerId="LiveId" clId="{F86F561C-EC03-174E-9D8A-357C2BA32AFA}" dt="2023-05-29T21:31:36.540" v="4"/>
          <ac:cxnSpMkLst>
            <pc:docMk/>
            <pc:sldMk cId="1034475765" sldId="390"/>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2548553639" sldId="391"/>
        </pc:sldMkLst>
        <pc:spChg chg="mod">
          <ac:chgData name="David Alejandro Plazas Jarrin" userId="07cd4776be531532" providerId="LiveId" clId="{F86F561C-EC03-174E-9D8A-357C2BA32AFA}" dt="2023-05-29T21:31:36.540" v="4"/>
          <ac:spMkLst>
            <pc:docMk/>
            <pc:sldMk cId="2548553639" sldId="391"/>
            <ac:spMk id="2" creationId="{5D04F1AD-85C9-56F2-5C25-93C2E219C651}"/>
          </ac:spMkLst>
        </pc:spChg>
        <pc:spChg chg="mod">
          <ac:chgData name="David Alejandro Plazas Jarrin" userId="07cd4776be531532" providerId="LiveId" clId="{F86F561C-EC03-174E-9D8A-357C2BA32AFA}" dt="2023-05-29T21:31:36.540" v="4"/>
          <ac:spMkLst>
            <pc:docMk/>
            <pc:sldMk cId="2548553639" sldId="391"/>
            <ac:spMk id="4" creationId="{97AA99EB-2CAB-3DFA-9418-6A0433366DB0}"/>
          </ac:spMkLst>
        </pc:spChg>
        <pc:spChg chg="mod">
          <ac:chgData name="David Alejandro Plazas Jarrin" userId="07cd4776be531532" providerId="LiveId" clId="{F86F561C-EC03-174E-9D8A-357C2BA32AFA}" dt="2023-05-29T21:31:36.540" v="4"/>
          <ac:spMkLst>
            <pc:docMk/>
            <pc:sldMk cId="2548553639" sldId="391"/>
            <ac:spMk id="530" creationId="{00000000-0000-0000-0000-000000000000}"/>
          </ac:spMkLst>
        </pc:spChg>
        <pc:spChg chg="mod">
          <ac:chgData name="David Alejandro Plazas Jarrin" userId="07cd4776be531532" providerId="LiveId" clId="{F86F561C-EC03-174E-9D8A-357C2BA32AFA}" dt="2023-05-29T21:31:36.540" v="4"/>
          <ac:spMkLst>
            <pc:docMk/>
            <pc:sldMk cId="2548553639" sldId="391"/>
            <ac:spMk id="532" creationId="{00000000-0000-0000-0000-000000000000}"/>
          </ac:spMkLst>
        </pc:spChg>
        <pc:spChg chg="mod">
          <ac:chgData name="David Alejandro Plazas Jarrin" userId="07cd4776be531532" providerId="LiveId" clId="{F86F561C-EC03-174E-9D8A-357C2BA32AFA}" dt="2023-05-29T21:31:36.540" v="4"/>
          <ac:spMkLst>
            <pc:docMk/>
            <pc:sldMk cId="2548553639" sldId="391"/>
            <ac:spMk id="533" creationId="{00000000-0000-0000-0000-000000000000}"/>
          </ac:spMkLst>
        </pc:spChg>
        <pc:cxnChg chg="mod">
          <ac:chgData name="David Alejandro Plazas Jarrin" userId="07cd4776be531532" providerId="LiveId" clId="{F86F561C-EC03-174E-9D8A-357C2BA32AFA}" dt="2023-05-29T21:31:36.540" v="4"/>
          <ac:cxnSpMkLst>
            <pc:docMk/>
            <pc:sldMk cId="2548553639" sldId="391"/>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369941350" sldId="392"/>
        </pc:sldMkLst>
        <pc:spChg chg="mod">
          <ac:chgData name="David Alejandro Plazas Jarrin" userId="07cd4776be531532" providerId="LiveId" clId="{F86F561C-EC03-174E-9D8A-357C2BA32AFA}" dt="2023-05-29T21:31:36.540" v="4"/>
          <ac:spMkLst>
            <pc:docMk/>
            <pc:sldMk cId="369941350" sldId="392"/>
            <ac:spMk id="2" creationId="{0DA11C46-8311-7F94-D014-FDD74B87482D}"/>
          </ac:spMkLst>
        </pc:spChg>
        <pc:spChg chg="mod">
          <ac:chgData name="David Alejandro Plazas Jarrin" userId="07cd4776be531532" providerId="LiveId" clId="{F86F561C-EC03-174E-9D8A-357C2BA32AFA}" dt="2023-05-29T21:31:36.540" v="4"/>
          <ac:spMkLst>
            <pc:docMk/>
            <pc:sldMk cId="369941350" sldId="392"/>
            <ac:spMk id="3" creationId="{FB753082-DDEE-B17D-9CFE-2D39FC9F932C}"/>
          </ac:spMkLst>
        </pc:spChg>
        <pc:spChg chg="mod">
          <ac:chgData name="David Alejandro Plazas Jarrin" userId="07cd4776be531532" providerId="LiveId" clId="{F86F561C-EC03-174E-9D8A-357C2BA32AFA}" dt="2023-05-29T21:31:36.540" v="4"/>
          <ac:spMkLst>
            <pc:docMk/>
            <pc:sldMk cId="369941350" sldId="392"/>
            <ac:spMk id="4" creationId="{97AA99EB-2CAB-3DFA-9418-6A0433366DB0}"/>
          </ac:spMkLst>
        </pc:spChg>
        <pc:spChg chg="mod">
          <ac:chgData name="David Alejandro Plazas Jarrin" userId="07cd4776be531532" providerId="LiveId" clId="{F86F561C-EC03-174E-9D8A-357C2BA32AFA}" dt="2023-05-29T21:31:36.540" v="4"/>
          <ac:spMkLst>
            <pc:docMk/>
            <pc:sldMk cId="369941350" sldId="392"/>
            <ac:spMk id="5" creationId="{D817A35E-D627-9DF7-EC7E-69CBB6741E5C}"/>
          </ac:spMkLst>
        </pc:spChg>
        <pc:spChg chg="mod">
          <ac:chgData name="David Alejandro Plazas Jarrin" userId="07cd4776be531532" providerId="LiveId" clId="{F86F561C-EC03-174E-9D8A-357C2BA32AFA}" dt="2023-05-29T21:31:36.540" v="4"/>
          <ac:spMkLst>
            <pc:docMk/>
            <pc:sldMk cId="369941350" sldId="392"/>
            <ac:spMk id="530" creationId="{00000000-0000-0000-0000-000000000000}"/>
          </ac:spMkLst>
        </pc:spChg>
        <pc:spChg chg="mod">
          <ac:chgData name="David Alejandro Plazas Jarrin" userId="07cd4776be531532" providerId="LiveId" clId="{F86F561C-EC03-174E-9D8A-357C2BA32AFA}" dt="2023-05-29T21:31:36.540" v="4"/>
          <ac:spMkLst>
            <pc:docMk/>
            <pc:sldMk cId="369941350" sldId="392"/>
            <ac:spMk id="532" creationId="{00000000-0000-0000-0000-000000000000}"/>
          </ac:spMkLst>
        </pc:spChg>
        <pc:spChg chg="mod">
          <ac:chgData name="David Alejandro Plazas Jarrin" userId="07cd4776be531532" providerId="LiveId" clId="{F86F561C-EC03-174E-9D8A-357C2BA32AFA}" dt="2023-05-29T21:31:36.540" v="4"/>
          <ac:spMkLst>
            <pc:docMk/>
            <pc:sldMk cId="369941350" sldId="392"/>
            <ac:spMk id="533" creationId="{00000000-0000-0000-0000-000000000000}"/>
          </ac:spMkLst>
        </pc:spChg>
        <pc:cxnChg chg="mod">
          <ac:chgData name="David Alejandro Plazas Jarrin" userId="07cd4776be531532" providerId="LiveId" clId="{F86F561C-EC03-174E-9D8A-357C2BA32AFA}" dt="2023-05-29T21:31:36.540" v="4"/>
          <ac:cxnSpMkLst>
            <pc:docMk/>
            <pc:sldMk cId="369941350" sldId="392"/>
            <ac:cxnSpMk id="531" creationId="{00000000-0000-0000-0000-000000000000}"/>
          </ac:cxnSpMkLst>
        </pc:cxnChg>
      </pc:sldChg>
      <pc:sldChg chg="modSp del modNotes">
        <pc:chgData name="David Alejandro Plazas Jarrin" userId="07cd4776be531532" providerId="LiveId" clId="{F86F561C-EC03-174E-9D8A-357C2BA32AFA}" dt="2023-05-29T21:34:11.514" v="114" actId="2696"/>
        <pc:sldMkLst>
          <pc:docMk/>
          <pc:sldMk cId="2202210928" sldId="393"/>
        </pc:sldMkLst>
        <pc:spChg chg="mod">
          <ac:chgData name="David Alejandro Plazas Jarrin" userId="07cd4776be531532" providerId="LiveId" clId="{F86F561C-EC03-174E-9D8A-357C2BA32AFA}" dt="2023-05-29T21:31:36.540" v="4"/>
          <ac:spMkLst>
            <pc:docMk/>
            <pc:sldMk cId="2202210928" sldId="393"/>
            <ac:spMk id="4" creationId="{97AA99EB-2CAB-3DFA-9418-6A0433366DB0}"/>
          </ac:spMkLst>
        </pc:spChg>
        <pc:spChg chg="mod">
          <ac:chgData name="David Alejandro Plazas Jarrin" userId="07cd4776be531532" providerId="LiveId" clId="{F86F561C-EC03-174E-9D8A-357C2BA32AFA}" dt="2023-05-29T21:31:36.540" v="4"/>
          <ac:spMkLst>
            <pc:docMk/>
            <pc:sldMk cId="2202210928" sldId="393"/>
            <ac:spMk id="530" creationId="{00000000-0000-0000-0000-000000000000}"/>
          </ac:spMkLst>
        </pc:spChg>
        <pc:spChg chg="mod">
          <ac:chgData name="David Alejandro Plazas Jarrin" userId="07cd4776be531532" providerId="LiveId" clId="{F86F561C-EC03-174E-9D8A-357C2BA32AFA}" dt="2023-05-29T21:31:36.540" v="4"/>
          <ac:spMkLst>
            <pc:docMk/>
            <pc:sldMk cId="2202210928" sldId="393"/>
            <ac:spMk id="532" creationId="{00000000-0000-0000-0000-000000000000}"/>
          </ac:spMkLst>
        </pc:spChg>
        <pc:spChg chg="mod">
          <ac:chgData name="David Alejandro Plazas Jarrin" userId="07cd4776be531532" providerId="LiveId" clId="{F86F561C-EC03-174E-9D8A-357C2BA32AFA}" dt="2023-05-29T21:31:36.540" v="4"/>
          <ac:spMkLst>
            <pc:docMk/>
            <pc:sldMk cId="2202210928" sldId="393"/>
            <ac:spMk id="533" creationId="{00000000-0000-0000-0000-000000000000}"/>
          </ac:spMkLst>
        </pc:spChg>
        <pc:spChg chg="mod">
          <ac:chgData name="David Alejandro Plazas Jarrin" userId="07cd4776be531532" providerId="LiveId" clId="{F86F561C-EC03-174E-9D8A-357C2BA32AFA}" dt="2023-05-29T21:31:36.540" v="4"/>
          <ac:spMkLst>
            <pc:docMk/>
            <pc:sldMk cId="2202210928" sldId="393"/>
            <ac:spMk id="534" creationId="{00000000-0000-0000-0000-000000000000}"/>
          </ac:spMkLst>
        </pc:spChg>
        <pc:graphicFrameChg chg="mod">
          <ac:chgData name="David Alejandro Plazas Jarrin" userId="07cd4776be531532" providerId="LiveId" clId="{F86F561C-EC03-174E-9D8A-357C2BA32AFA}" dt="2023-05-29T21:31:36.540" v="4"/>
          <ac:graphicFrameMkLst>
            <pc:docMk/>
            <pc:sldMk cId="2202210928" sldId="393"/>
            <ac:graphicFrameMk id="5" creationId="{A2AEBA2B-24B1-DF77-319F-352584CAB014}"/>
          </ac:graphicFrameMkLst>
        </pc:graphicFrameChg>
        <pc:cxnChg chg="mod">
          <ac:chgData name="David Alejandro Plazas Jarrin" userId="07cd4776be531532" providerId="LiveId" clId="{F86F561C-EC03-174E-9D8A-357C2BA32AFA}" dt="2023-05-29T21:31:36.540" v="4"/>
          <ac:cxnSpMkLst>
            <pc:docMk/>
            <pc:sldMk cId="2202210928" sldId="393"/>
            <ac:cxnSpMk id="531" creationId="{00000000-0000-0000-0000-000000000000}"/>
          </ac:cxnSpMkLst>
        </pc:cxnChg>
      </pc:sldChg>
      <pc:sldChg chg="modSp add del mod">
        <pc:chgData name="David Alejandro Plazas Jarrin" userId="07cd4776be531532" providerId="LiveId" clId="{F86F561C-EC03-174E-9D8A-357C2BA32AFA}" dt="2023-05-29T21:32:03.998" v="17" actId="20577"/>
        <pc:sldMkLst>
          <pc:docMk/>
          <pc:sldMk cId="3739277649" sldId="742"/>
        </pc:sldMkLst>
        <pc:spChg chg="mod">
          <ac:chgData name="David Alejandro Plazas Jarrin" userId="07cd4776be531532" providerId="LiveId" clId="{F86F561C-EC03-174E-9D8A-357C2BA32AFA}" dt="2023-05-29T21:31:59.528" v="15" actId="20577"/>
          <ac:spMkLst>
            <pc:docMk/>
            <pc:sldMk cId="3739277649" sldId="742"/>
            <ac:spMk id="3" creationId="{31C21773-BEF3-FDFD-AF6B-7E11D22A3D8A}"/>
          </ac:spMkLst>
        </pc:spChg>
        <pc:spChg chg="mod">
          <ac:chgData name="David Alejandro Plazas Jarrin" userId="07cd4776be531532" providerId="LiveId" clId="{F86F561C-EC03-174E-9D8A-357C2BA32AFA}" dt="2023-05-29T21:32:03.998" v="17" actId="20577"/>
          <ac:spMkLst>
            <pc:docMk/>
            <pc:sldMk cId="3739277649" sldId="742"/>
            <ac:spMk id="8" creationId="{0961FEB0-E404-8A99-BE8F-82BD9670E1A1}"/>
          </ac:spMkLst>
        </pc:spChg>
      </pc:sldChg>
      <pc:sldChg chg="modSp add del mod">
        <pc:chgData name="David Alejandro Plazas Jarrin" userId="07cd4776be531532" providerId="LiveId" clId="{F86F561C-EC03-174E-9D8A-357C2BA32AFA}" dt="2023-05-29T22:41:40.287" v="1056" actId="20577"/>
        <pc:sldMkLst>
          <pc:docMk/>
          <pc:sldMk cId="2791051556" sldId="743"/>
        </pc:sldMkLst>
        <pc:spChg chg="mod">
          <ac:chgData name="David Alejandro Plazas Jarrin" userId="07cd4776be531532" providerId="LiveId" clId="{F86F561C-EC03-174E-9D8A-357C2BA32AFA}" dt="2023-05-29T22:41:40.287" v="1056" actId="20577"/>
          <ac:spMkLst>
            <pc:docMk/>
            <pc:sldMk cId="2791051556" sldId="743"/>
            <ac:spMk id="8" creationId="{0961FEB0-E404-8A99-BE8F-82BD9670E1A1}"/>
          </ac:spMkLst>
        </pc:spChg>
      </pc:sldChg>
      <pc:sldChg chg="add del">
        <pc:chgData name="David Alejandro Plazas Jarrin" userId="07cd4776be531532" providerId="LiveId" clId="{F86F561C-EC03-174E-9D8A-357C2BA32AFA}" dt="2023-05-29T21:32:27.504" v="50" actId="2696"/>
        <pc:sldMkLst>
          <pc:docMk/>
          <pc:sldMk cId="766624080" sldId="744"/>
        </pc:sldMkLst>
      </pc:sldChg>
      <pc:sldChg chg="addSp delSp modSp add del mod">
        <pc:chgData name="David Alejandro Plazas Jarrin" userId="07cd4776be531532" providerId="LiveId" clId="{F86F561C-EC03-174E-9D8A-357C2BA32AFA}" dt="2023-05-29T22:22:41.064" v="752" actId="113"/>
        <pc:sldMkLst>
          <pc:docMk/>
          <pc:sldMk cId="1287154507" sldId="782"/>
        </pc:sldMkLst>
        <pc:spChg chg="mod">
          <ac:chgData name="David Alejandro Plazas Jarrin" userId="07cd4776be531532" providerId="LiveId" clId="{F86F561C-EC03-174E-9D8A-357C2BA32AFA}" dt="2023-05-29T21:46:43.788" v="219"/>
          <ac:spMkLst>
            <pc:docMk/>
            <pc:sldMk cId="1287154507" sldId="782"/>
            <ac:spMk id="3" creationId="{31C21773-BEF3-FDFD-AF6B-7E11D22A3D8A}"/>
          </ac:spMkLst>
        </pc:spChg>
        <pc:spChg chg="add mod">
          <ac:chgData name="David Alejandro Plazas Jarrin" userId="07cd4776be531532" providerId="LiveId" clId="{F86F561C-EC03-174E-9D8A-357C2BA32AFA}" dt="2023-05-29T22:22:41.064" v="752" actId="113"/>
          <ac:spMkLst>
            <pc:docMk/>
            <pc:sldMk cId="1287154507" sldId="782"/>
            <ac:spMk id="8" creationId="{7CA7E924-0615-99AB-D984-1EB9187E44A2}"/>
          </ac:spMkLst>
        </pc:spChg>
        <pc:spChg chg="del">
          <ac:chgData name="David Alejandro Plazas Jarrin" userId="07cd4776be531532" providerId="LiveId" clId="{F86F561C-EC03-174E-9D8A-357C2BA32AFA}" dt="2023-05-29T21:32:42.093" v="56" actId="478"/>
          <ac:spMkLst>
            <pc:docMk/>
            <pc:sldMk cId="1287154507" sldId="782"/>
            <ac:spMk id="10" creationId="{EBC7782F-2DF8-0B49-076F-A496A48BE6CE}"/>
          </ac:spMkLst>
        </pc:spChg>
        <pc:spChg chg="del">
          <ac:chgData name="David Alejandro Plazas Jarrin" userId="07cd4776be531532" providerId="LiveId" clId="{F86F561C-EC03-174E-9D8A-357C2BA32AFA}" dt="2023-05-29T21:32:42.093" v="56" actId="478"/>
          <ac:spMkLst>
            <pc:docMk/>
            <pc:sldMk cId="1287154507" sldId="782"/>
            <ac:spMk id="11" creationId="{97CE2C2C-ED37-6023-502A-0411E697F032}"/>
          </ac:spMkLst>
        </pc:spChg>
        <pc:spChg chg="del">
          <ac:chgData name="David Alejandro Plazas Jarrin" userId="07cd4776be531532" providerId="LiveId" clId="{F86F561C-EC03-174E-9D8A-357C2BA32AFA}" dt="2023-05-29T21:32:42.093" v="56" actId="478"/>
          <ac:spMkLst>
            <pc:docMk/>
            <pc:sldMk cId="1287154507" sldId="782"/>
            <ac:spMk id="12" creationId="{C8D1C16C-E040-B897-7259-9D5A17BC7A2B}"/>
          </ac:spMkLst>
        </pc:spChg>
        <pc:graphicFrameChg chg="del">
          <ac:chgData name="David Alejandro Plazas Jarrin" userId="07cd4776be531532" providerId="LiveId" clId="{F86F561C-EC03-174E-9D8A-357C2BA32AFA}" dt="2023-05-29T21:32:42.093" v="56" actId="478"/>
          <ac:graphicFrameMkLst>
            <pc:docMk/>
            <pc:sldMk cId="1287154507" sldId="782"/>
            <ac:graphicFrameMk id="4" creationId="{59746ABB-C78E-CAE7-7834-B4B86A96B4A2}"/>
          </ac:graphicFrameMkLst>
        </pc:graphicFrameChg>
      </pc:sldChg>
      <pc:sldChg chg="addSp modSp add mod">
        <pc:chgData name="David Alejandro Plazas Jarrin" userId="07cd4776be531532" providerId="LiveId" clId="{F86F561C-EC03-174E-9D8A-357C2BA32AFA}" dt="2023-05-29T23:23:42.464" v="1698" actId="403"/>
        <pc:sldMkLst>
          <pc:docMk/>
          <pc:sldMk cId="2251689503" sldId="783"/>
        </pc:sldMkLst>
        <pc:spChg chg="mod">
          <ac:chgData name="David Alejandro Plazas Jarrin" userId="07cd4776be531532" providerId="LiveId" clId="{F86F561C-EC03-174E-9D8A-357C2BA32AFA}" dt="2023-05-29T21:58:31.080" v="550" actId="20577"/>
          <ac:spMkLst>
            <pc:docMk/>
            <pc:sldMk cId="2251689503" sldId="783"/>
            <ac:spMk id="3" creationId="{31C21773-BEF3-FDFD-AF6B-7E11D22A3D8A}"/>
          </ac:spMkLst>
        </pc:spChg>
        <pc:spChg chg="add mod">
          <ac:chgData name="David Alejandro Plazas Jarrin" userId="07cd4776be531532" providerId="LiveId" clId="{F86F561C-EC03-174E-9D8A-357C2BA32AFA}" dt="2023-05-29T23:08:23.225" v="1347" actId="113"/>
          <ac:spMkLst>
            <pc:docMk/>
            <pc:sldMk cId="2251689503" sldId="783"/>
            <ac:spMk id="8" creationId="{AAF72569-6BB9-1C14-4611-378270A285A1}"/>
          </ac:spMkLst>
        </pc:spChg>
        <pc:graphicFrameChg chg="add mod modGraphic">
          <ac:chgData name="David Alejandro Plazas Jarrin" userId="07cd4776be531532" providerId="LiveId" clId="{F86F561C-EC03-174E-9D8A-357C2BA32AFA}" dt="2023-05-29T23:23:42.464" v="1698" actId="403"/>
          <ac:graphicFrameMkLst>
            <pc:docMk/>
            <pc:sldMk cId="2251689503" sldId="783"/>
            <ac:graphicFrameMk id="4" creationId="{E2CE72FB-C03D-E0BC-0B0A-6AF88077B579}"/>
          </ac:graphicFrameMkLst>
        </pc:graphicFrameChg>
      </pc:sldChg>
      <pc:sldChg chg="add del">
        <pc:chgData name="David Alejandro Plazas Jarrin" userId="07cd4776be531532" providerId="LiveId" clId="{F86F561C-EC03-174E-9D8A-357C2BA32AFA}" dt="2023-05-29T21:34:24.362" v="115" actId="2696"/>
        <pc:sldMkLst>
          <pc:docMk/>
          <pc:sldMk cId="3408377958" sldId="783"/>
        </pc:sldMkLst>
      </pc:sldChg>
      <pc:sldChg chg="add del">
        <pc:chgData name="David Alejandro Plazas Jarrin" userId="07cd4776be531532" providerId="LiveId" clId="{F86F561C-EC03-174E-9D8A-357C2BA32AFA}" dt="2023-05-29T21:34:24.362" v="115" actId="2696"/>
        <pc:sldMkLst>
          <pc:docMk/>
          <pc:sldMk cId="119309705" sldId="784"/>
        </pc:sldMkLst>
      </pc:sldChg>
      <pc:sldChg chg="addSp modSp add mod modNotesTx">
        <pc:chgData name="David Alejandro Plazas Jarrin" userId="07cd4776be531532" providerId="LiveId" clId="{F86F561C-EC03-174E-9D8A-357C2BA32AFA}" dt="2023-05-29T22:39:37.822" v="973" actId="20577"/>
        <pc:sldMkLst>
          <pc:docMk/>
          <pc:sldMk cId="1608617688" sldId="784"/>
        </pc:sldMkLst>
        <pc:spChg chg="mod">
          <ac:chgData name="David Alejandro Plazas Jarrin" userId="07cd4776be531532" providerId="LiveId" clId="{F86F561C-EC03-174E-9D8A-357C2BA32AFA}" dt="2023-05-29T22:00:03.023" v="567" actId="20577"/>
          <ac:spMkLst>
            <pc:docMk/>
            <pc:sldMk cId="1608617688" sldId="784"/>
            <ac:spMk id="3" creationId="{31C21773-BEF3-FDFD-AF6B-7E11D22A3D8A}"/>
          </ac:spMkLst>
        </pc:spChg>
        <pc:graphicFrameChg chg="add mod modGraphic">
          <ac:chgData name="David Alejandro Plazas Jarrin" userId="07cd4776be531532" providerId="LiveId" clId="{F86F561C-EC03-174E-9D8A-357C2BA32AFA}" dt="2023-05-29T22:24:49.719" v="771" actId="20577"/>
          <ac:graphicFrameMkLst>
            <pc:docMk/>
            <pc:sldMk cId="1608617688" sldId="784"/>
            <ac:graphicFrameMk id="4" creationId="{CC068E84-CA74-A92A-CBB9-4E3870EC44A5}"/>
          </ac:graphicFrameMkLst>
        </pc:graphicFrameChg>
      </pc:sldChg>
      <pc:sldChg chg="add del">
        <pc:chgData name="David Alejandro Plazas Jarrin" userId="07cd4776be531532" providerId="LiveId" clId="{F86F561C-EC03-174E-9D8A-357C2BA32AFA}" dt="2023-05-29T21:34:24.362" v="115" actId="2696"/>
        <pc:sldMkLst>
          <pc:docMk/>
          <pc:sldMk cId="1826030627" sldId="785"/>
        </pc:sldMkLst>
      </pc:sldChg>
      <pc:sldChg chg="add del">
        <pc:chgData name="David Alejandro Plazas Jarrin" userId="07cd4776be531532" providerId="LiveId" clId="{F86F561C-EC03-174E-9D8A-357C2BA32AFA}" dt="2023-05-29T22:00:10.109" v="568" actId="2696"/>
        <pc:sldMkLst>
          <pc:docMk/>
          <pc:sldMk cId="3166858222" sldId="785"/>
        </pc:sldMkLst>
      </pc:sldChg>
      <pc:sldChg chg="add del">
        <pc:chgData name="David Alejandro Plazas Jarrin" userId="07cd4776be531532" providerId="LiveId" clId="{F86F561C-EC03-174E-9D8A-357C2BA32AFA}" dt="2023-05-29T22:00:10.109" v="568" actId="2696"/>
        <pc:sldMkLst>
          <pc:docMk/>
          <pc:sldMk cId="976565549" sldId="786"/>
        </pc:sldMkLst>
      </pc:sldChg>
      <pc:sldChg chg="add del">
        <pc:chgData name="David Alejandro Plazas Jarrin" userId="07cd4776be531532" providerId="LiveId" clId="{F86F561C-EC03-174E-9D8A-357C2BA32AFA}" dt="2023-05-29T21:34:24.362" v="115" actId="2696"/>
        <pc:sldMkLst>
          <pc:docMk/>
          <pc:sldMk cId="2400097678" sldId="786"/>
        </pc:sldMkLst>
      </pc:sldChg>
      <pc:sldChg chg="add del">
        <pc:chgData name="David Alejandro Plazas Jarrin" userId="07cd4776be531532" providerId="LiveId" clId="{F86F561C-EC03-174E-9D8A-357C2BA32AFA}" dt="2023-05-29T22:00:10.109" v="568" actId="2696"/>
        <pc:sldMkLst>
          <pc:docMk/>
          <pc:sldMk cId="1061351156" sldId="787"/>
        </pc:sldMkLst>
      </pc:sldChg>
      <pc:sldChg chg="add del">
        <pc:chgData name="David Alejandro Plazas Jarrin" userId="07cd4776be531532" providerId="LiveId" clId="{F86F561C-EC03-174E-9D8A-357C2BA32AFA}" dt="2023-05-29T21:34:24.362" v="115" actId="2696"/>
        <pc:sldMkLst>
          <pc:docMk/>
          <pc:sldMk cId="2551029926" sldId="787"/>
        </pc:sldMkLst>
      </pc:sldChg>
      <pc:sldChg chg="modSp add mod">
        <pc:chgData name="David Alejandro Plazas Jarrin" userId="07cd4776be531532" providerId="LiveId" clId="{F86F561C-EC03-174E-9D8A-357C2BA32AFA}" dt="2023-05-29T22:09:34.045" v="678" actId="1076"/>
        <pc:sldMkLst>
          <pc:docMk/>
          <pc:sldMk cId="1160115500" sldId="788"/>
        </pc:sldMkLst>
        <pc:spChg chg="mod">
          <ac:chgData name="David Alejandro Plazas Jarrin" userId="07cd4776be531532" providerId="LiveId" clId="{F86F561C-EC03-174E-9D8A-357C2BA32AFA}" dt="2023-05-29T22:09:34.045" v="678" actId="1076"/>
          <ac:spMkLst>
            <pc:docMk/>
            <pc:sldMk cId="1160115500" sldId="788"/>
            <ac:spMk id="8" creationId="{7CA7E924-0615-99AB-D984-1EB9187E44A2}"/>
          </ac:spMkLst>
        </pc:spChg>
      </pc:sldChg>
      <pc:sldChg chg="modSp add mod">
        <pc:chgData name="David Alejandro Plazas Jarrin" userId="07cd4776be531532" providerId="LiveId" clId="{F86F561C-EC03-174E-9D8A-357C2BA32AFA}" dt="2023-05-29T22:09:48.079" v="680" actId="1076"/>
        <pc:sldMkLst>
          <pc:docMk/>
          <pc:sldMk cId="357670497" sldId="789"/>
        </pc:sldMkLst>
        <pc:spChg chg="mod">
          <ac:chgData name="David Alejandro Plazas Jarrin" userId="07cd4776be531532" providerId="LiveId" clId="{F86F561C-EC03-174E-9D8A-357C2BA32AFA}" dt="2023-05-29T21:56:53.916" v="499" actId="6549"/>
          <ac:spMkLst>
            <pc:docMk/>
            <pc:sldMk cId="357670497" sldId="789"/>
            <ac:spMk id="3" creationId="{31C21773-BEF3-FDFD-AF6B-7E11D22A3D8A}"/>
          </ac:spMkLst>
        </pc:spChg>
        <pc:spChg chg="mod">
          <ac:chgData name="David Alejandro Plazas Jarrin" userId="07cd4776be531532" providerId="LiveId" clId="{F86F561C-EC03-174E-9D8A-357C2BA32AFA}" dt="2023-05-29T22:09:48.079" v="680" actId="1076"/>
          <ac:spMkLst>
            <pc:docMk/>
            <pc:sldMk cId="357670497" sldId="789"/>
            <ac:spMk id="8" creationId="{7CA7E924-0615-99AB-D984-1EB9187E44A2}"/>
          </ac:spMkLst>
        </pc:spChg>
      </pc:sldChg>
      <pc:sldChg chg="addSp modSp add mod">
        <pc:chgData name="David Alejandro Plazas Jarrin" userId="07cd4776be531532" providerId="LiveId" clId="{F86F561C-EC03-174E-9D8A-357C2BA32AFA}" dt="2023-05-29T22:16:07.405" v="719" actId="207"/>
        <pc:sldMkLst>
          <pc:docMk/>
          <pc:sldMk cId="2734045834" sldId="790"/>
        </pc:sldMkLst>
        <pc:graphicFrameChg chg="add mod modGraphic">
          <ac:chgData name="David Alejandro Plazas Jarrin" userId="07cd4776be531532" providerId="LiveId" clId="{F86F561C-EC03-174E-9D8A-357C2BA32AFA}" dt="2023-05-29T22:16:07.405" v="719" actId="207"/>
          <ac:graphicFrameMkLst>
            <pc:docMk/>
            <pc:sldMk cId="2734045834" sldId="790"/>
            <ac:graphicFrameMk id="4" creationId="{950F735F-31F8-25A8-8366-96792CF8BF5E}"/>
          </ac:graphicFrameMkLst>
        </pc:graphicFrameChg>
      </pc:sldChg>
      <pc:sldChg chg="add del">
        <pc:chgData name="David Alejandro Plazas Jarrin" userId="07cd4776be531532" providerId="LiveId" clId="{F86F561C-EC03-174E-9D8A-357C2BA32AFA}" dt="2023-05-29T22:00:10.109" v="568" actId="2696"/>
        <pc:sldMkLst>
          <pc:docMk/>
          <pc:sldMk cId="3810026597" sldId="790"/>
        </pc:sldMkLst>
      </pc:sldChg>
      <pc:sldChg chg="add del">
        <pc:chgData name="David Alejandro Plazas Jarrin" userId="07cd4776be531532" providerId="LiveId" clId="{F86F561C-EC03-174E-9D8A-357C2BA32AFA}" dt="2023-05-29T22:00:10.109" v="568" actId="2696"/>
        <pc:sldMkLst>
          <pc:docMk/>
          <pc:sldMk cId="60214330" sldId="791"/>
        </pc:sldMkLst>
      </pc:sldChg>
      <pc:sldChg chg="addSp modSp add mod">
        <pc:chgData name="David Alejandro Plazas Jarrin" userId="07cd4776be531532" providerId="LiveId" clId="{F86F561C-EC03-174E-9D8A-357C2BA32AFA}" dt="2023-05-29T22:18:59.127" v="749" actId="113"/>
        <pc:sldMkLst>
          <pc:docMk/>
          <pc:sldMk cId="103537540" sldId="791"/>
        </pc:sldMkLst>
        <pc:graphicFrameChg chg="add mod modGraphic">
          <ac:chgData name="David Alejandro Plazas Jarrin" userId="07cd4776be531532" providerId="LiveId" clId="{F86F561C-EC03-174E-9D8A-357C2BA32AFA}" dt="2023-05-29T22:18:59.127" v="749" actId="113"/>
          <ac:graphicFrameMkLst>
            <pc:docMk/>
            <pc:sldMk cId="103537540" sldId="791"/>
            <ac:graphicFrameMk id="4" creationId="{BC1BA9A4-870F-C51B-72F0-4A84DE81E25D}"/>
          </ac:graphicFrameMkLst>
        </pc:graphicFrameChg>
      </pc:sldChg>
      <pc:sldChg chg="addSp modSp add mod">
        <pc:chgData name="David Alejandro Plazas Jarrin" userId="07cd4776be531532" providerId="LiveId" clId="{F86F561C-EC03-174E-9D8A-357C2BA32AFA}" dt="2023-05-29T23:36:29.587" v="1738" actId="20577"/>
        <pc:sldMkLst>
          <pc:docMk/>
          <pc:sldMk cId="1382040721" sldId="792"/>
        </pc:sldMkLst>
        <pc:graphicFrameChg chg="add mod modGraphic">
          <ac:chgData name="David Alejandro Plazas Jarrin" userId="07cd4776be531532" providerId="LiveId" clId="{F86F561C-EC03-174E-9D8A-357C2BA32AFA}" dt="2023-05-29T23:36:29.587" v="1738" actId="20577"/>
          <ac:graphicFrameMkLst>
            <pc:docMk/>
            <pc:sldMk cId="1382040721" sldId="792"/>
            <ac:graphicFrameMk id="4" creationId="{28A057D9-E369-A4E4-BB21-3AB7060F3E5D}"/>
          </ac:graphicFrameMkLst>
        </pc:graphicFrameChg>
      </pc:sldChg>
      <pc:sldChg chg="add del">
        <pc:chgData name="David Alejandro Plazas Jarrin" userId="07cd4776be531532" providerId="LiveId" clId="{F86F561C-EC03-174E-9D8A-357C2BA32AFA}" dt="2023-05-29T22:00:10.109" v="568" actId="2696"/>
        <pc:sldMkLst>
          <pc:docMk/>
          <pc:sldMk cId="1842933490" sldId="792"/>
        </pc:sldMkLst>
      </pc:sldChg>
      <pc:sldChg chg="add del">
        <pc:chgData name="David Alejandro Plazas Jarrin" userId="07cd4776be531532" providerId="LiveId" clId="{F86F561C-EC03-174E-9D8A-357C2BA32AFA}" dt="2023-05-29T22:00:10.109" v="568" actId="2696"/>
        <pc:sldMkLst>
          <pc:docMk/>
          <pc:sldMk cId="151483589" sldId="793"/>
        </pc:sldMkLst>
      </pc:sldChg>
      <pc:sldChg chg="modSp add del mod">
        <pc:chgData name="David Alejandro Plazas Jarrin" userId="07cd4776be531532" providerId="LiveId" clId="{F86F561C-EC03-174E-9D8A-357C2BA32AFA}" dt="2023-05-29T23:05:35.618" v="1321" actId="2696"/>
        <pc:sldMkLst>
          <pc:docMk/>
          <pc:sldMk cId="781628890" sldId="793"/>
        </pc:sldMkLst>
        <pc:spChg chg="mod">
          <ac:chgData name="David Alejandro Plazas Jarrin" userId="07cd4776be531532" providerId="LiveId" clId="{F86F561C-EC03-174E-9D8A-357C2BA32AFA}" dt="2023-05-29T22:56:49.508" v="1320" actId="108"/>
          <ac:spMkLst>
            <pc:docMk/>
            <pc:sldMk cId="781628890" sldId="793"/>
            <ac:spMk id="8" creationId="{0961FEB0-E404-8A99-BE8F-82BD9670E1A1}"/>
          </ac:spMkLst>
        </pc:spChg>
        <pc:picChg chg="mod">
          <ac:chgData name="David Alejandro Plazas Jarrin" userId="07cd4776be531532" providerId="LiveId" clId="{F86F561C-EC03-174E-9D8A-357C2BA32AFA}" dt="2023-05-29T22:56:45.162" v="1319" actId="1076"/>
          <ac:picMkLst>
            <pc:docMk/>
            <pc:sldMk cId="781628890" sldId="793"/>
            <ac:picMk id="13" creationId="{09CFFC4B-5BC1-66D9-62B0-02B7B56DDA12}"/>
          </ac:picMkLst>
        </pc:picChg>
      </pc:sldChg>
      <pc:sldChg chg="modSp add mod">
        <pc:chgData name="David Alejandro Plazas Jarrin" userId="07cd4776be531532" providerId="LiveId" clId="{F86F561C-EC03-174E-9D8A-357C2BA32AFA}" dt="2023-05-29T22:56:25.616" v="1314" actId="108"/>
        <pc:sldMkLst>
          <pc:docMk/>
          <pc:sldMk cId="1280484385" sldId="794"/>
        </pc:sldMkLst>
        <pc:spChg chg="mod">
          <ac:chgData name="David Alejandro Plazas Jarrin" userId="07cd4776be531532" providerId="LiveId" clId="{F86F561C-EC03-174E-9D8A-357C2BA32AFA}" dt="2023-05-29T22:56:25.616" v="1314" actId="108"/>
          <ac:spMkLst>
            <pc:docMk/>
            <pc:sldMk cId="1280484385" sldId="794"/>
            <ac:spMk id="8" creationId="{0961FEB0-E404-8A99-BE8F-82BD9670E1A1}"/>
          </ac:spMkLst>
        </pc:spChg>
      </pc:sldChg>
      <pc:sldChg chg="add del">
        <pc:chgData name="David Alejandro Plazas Jarrin" userId="07cd4776be531532" providerId="LiveId" clId="{F86F561C-EC03-174E-9D8A-357C2BA32AFA}" dt="2023-05-29T22:00:10.109" v="568" actId="2696"/>
        <pc:sldMkLst>
          <pc:docMk/>
          <pc:sldMk cId="3984389320" sldId="794"/>
        </pc:sldMkLst>
      </pc:sldChg>
      <pc:sldChg chg="addSp delSp modSp add del mod">
        <pc:chgData name="David Alejandro Plazas Jarrin" userId="07cd4776be531532" providerId="LiveId" clId="{F86F561C-EC03-174E-9D8A-357C2BA32AFA}" dt="2023-05-29T23:22:19.507" v="1682" actId="2696"/>
        <pc:sldMkLst>
          <pc:docMk/>
          <pc:sldMk cId="555708384" sldId="795"/>
        </pc:sldMkLst>
        <pc:spChg chg="mod">
          <ac:chgData name="David Alejandro Plazas Jarrin" userId="07cd4776be531532" providerId="LiveId" clId="{F86F561C-EC03-174E-9D8A-357C2BA32AFA}" dt="2023-05-29T22:30:43.289" v="865" actId="1076"/>
          <ac:spMkLst>
            <pc:docMk/>
            <pc:sldMk cId="555708384" sldId="795"/>
            <ac:spMk id="3" creationId="{31C21773-BEF3-FDFD-AF6B-7E11D22A3D8A}"/>
          </ac:spMkLst>
        </pc:spChg>
        <pc:spChg chg="del">
          <ac:chgData name="David Alejandro Plazas Jarrin" userId="07cd4776be531532" providerId="LiveId" clId="{F86F561C-EC03-174E-9D8A-357C2BA32AFA}" dt="2023-05-29T22:26:37.869" v="821" actId="478"/>
          <ac:spMkLst>
            <pc:docMk/>
            <pc:sldMk cId="555708384" sldId="795"/>
            <ac:spMk id="8" creationId="{7CA7E924-0615-99AB-D984-1EB9187E44A2}"/>
          </ac:spMkLst>
        </pc:spChg>
        <pc:graphicFrameChg chg="add mod modGraphic">
          <ac:chgData name="David Alejandro Plazas Jarrin" userId="07cd4776be531532" providerId="LiveId" clId="{F86F561C-EC03-174E-9D8A-357C2BA32AFA}" dt="2023-05-29T22:30:39.577" v="864" actId="1076"/>
          <ac:graphicFrameMkLst>
            <pc:docMk/>
            <pc:sldMk cId="555708384" sldId="795"/>
            <ac:graphicFrameMk id="4" creationId="{0E372C7F-F516-F0CE-C71D-F7363F40294A}"/>
          </ac:graphicFrameMkLst>
        </pc:graphicFrameChg>
        <pc:graphicFrameChg chg="add mod modGraphic">
          <ac:chgData name="David Alejandro Plazas Jarrin" userId="07cd4776be531532" providerId="LiveId" clId="{F86F561C-EC03-174E-9D8A-357C2BA32AFA}" dt="2023-05-29T22:30:35.967" v="863" actId="1076"/>
          <ac:graphicFrameMkLst>
            <pc:docMk/>
            <pc:sldMk cId="555708384" sldId="795"/>
            <ac:graphicFrameMk id="10" creationId="{78DF6175-7191-C6E4-7A03-4E27F96CDB5F}"/>
          </ac:graphicFrameMkLst>
        </pc:graphicFrameChg>
      </pc:sldChg>
      <pc:sldChg chg="modSp add mod">
        <pc:chgData name="David Alejandro Plazas Jarrin" userId="07cd4776be531532" providerId="LiveId" clId="{F86F561C-EC03-174E-9D8A-357C2BA32AFA}" dt="2023-05-29T22:45:15.578" v="1295" actId="108"/>
        <pc:sldMkLst>
          <pc:docMk/>
          <pc:sldMk cId="1396329137" sldId="796"/>
        </pc:sldMkLst>
        <pc:spChg chg="mod">
          <ac:chgData name="David Alejandro Plazas Jarrin" userId="07cd4776be531532" providerId="LiveId" clId="{F86F561C-EC03-174E-9D8A-357C2BA32AFA}" dt="2023-05-29T22:45:15.578" v="1295" actId="108"/>
          <ac:spMkLst>
            <pc:docMk/>
            <pc:sldMk cId="1396329137" sldId="796"/>
            <ac:spMk id="8" creationId="{0961FEB0-E404-8A99-BE8F-82BD9670E1A1}"/>
          </ac:spMkLst>
        </pc:spChg>
      </pc:sldChg>
      <pc:sldChg chg="addSp delSp modSp add mod">
        <pc:chgData name="David Alejandro Plazas Jarrin" userId="07cd4776be531532" providerId="LiveId" clId="{F86F561C-EC03-174E-9D8A-357C2BA32AFA}" dt="2023-05-29T23:06:59.654" v="1326" actId="113"/>
        <pc:sldMkLst>
          <pc:docMk/>
          <pc:sldMk cId="1180900943" sldId="797"/>
        </pc:sldMkLst>
        <pc:spChg chg="mod">
          <ac:chgData name="David Alejandro Plazas Jarrin" userId="07cd4776be531532" providerId="LiveId" clId="{F86F561C-EC03-174E-9D8A-357C2BA32AFA}" dt="2023-05-29T22:45:05.142" v="1294" actId="20577"/>
          <ac:spMkLst>
            <pc:docMk/>
            <pc:sldMk cId="1180900943" sldId="797"/>
            <ac:spMk id="3" creationId="{31C21773-BEF3-FDFD-AF6B-7E11D22A3D8A}"/>
          </ac:spMkLst>
        </pc:spChg>
        <pc:spChg chg="del">
          <ac:chgData name="David Alejandro Plazas Jarrin" userId="07cd4776be531532" providerId="LiveId" clId="{F86F561C-EC03-174E-9D8A-357C2BA32AFA}" dt="2023-05-29T22:42:13.894" v="1102" actId="478"/>
          <ac:spMkLst>
            <pc:docMk/>
            <pc:sldMk cId="1180900943" sldId="797"/>
            <ac:spMk id="8" creationId="{7CA7E924-0615-99AB-D984-1EB9187E44A2}"/>
          </ac:spMkLst>
        </pc:spChg>
        <pc:spChg chg="add mod">
          <ac:chgData name="David Alejandro Plazas Jarrin" userId="07cd4776be531532" providerId="LiveId" clId="{F86F561C-EC03-174E-9D8A-357C2BA32AFA}" dt="2023-05-29T23:06:59.654" v="1326" actId="113"/>
          <ac:spMkLst>
            <pc:docMk/>
            <pc:sldMk cId="1180900943" sldId="797"/>
            <ac:spMk id="10" creationId="{65087EC9-E21A-82A4-FC41-C3928995D47B}"/>
          </ac:spMkLst>
        </pc:spChg>
        <pc:spChg chg="add mod">
          <ac:chgData name="David Alejandro Plazas Jarrin" userId="07cd4776be531532" providerId="LiveId" clId="{F86F561C-EC03-174E-9D8A-357C2BA32AFA}" dt="2023-05-29T23:06:55.953" v="1325" actId="113"/>
          <ac:spMkLst>
            <pc:docMk/>
            <pc:sldMk cId="1180900943" sldId="797"/>
            <ac:spMk id="11" creationId="{A1E05A4A-0443-B468-7BE9-1DF6ACFD29ED}"/>
          </ac:spMkLst>
        </pc:spChg>
        <pc:graphicFrameChg chg="add mod modGraphic">
          <ac:chgData name="David Alejandro Plazas Jarrin" userId="07cd4776be531532" providerId="LiveId" clId="{F86F561C-EC03-174E-9D8A-357C2BA32AFA}" dt="2023-05-29T22:44:01.944" v="1214" actId="1076"/>
          <ac:graphicFrameMkLst>
            <pc:docMk/>
            <pc:sldMk cId="1180900943" sldId="797"/>
            <ac:graphicFrameMk id="4" creationId="{5E93A308-DC94-EF2E-CA2D-CE4809CE41B7}"/>
          </ac:graphicFrameMkLst>
        </pc:graphicFrameChg>
      </pc:sldChg>
      <pc:sldChg chg="modSp add mod ord">
        <pc:chgData name="David Alejandro Plazas Jarrin" userId="07cd4776be531532" providerId="LiveId" clId="{F86F561C-EC03-174E-9D8A-357C2BA32AFA}" dt="2023-05-29T23:27:53.504" v="1699" actId="20577"/>
        <pc:sldMkLst>
          <pc:docMk/>
          <pc:sldMk cId="1221316698" sldId="798"/>
        </pc:sldMkLst>
        <pc:spChg chg="mod">
          <ac:chgData name="David Alejandro Plazas Jarrin" userId="07cd4776be531532" providerId="LiveId" clId="{F86F561C-EC03-174E-9D8A-357C2BA32AFA}" dt="2023-05-29T23:21:46.169" v="1679" actId="1076"/>
          <ac:spMkLst>
            <pc:docMk/>
            <pc:sldMk cId="1221316698" sldId="798"/>
            <ac:spMk id="8" creationId="{AAF72569-6BB9-1C14-4611-378270A285A1}"/>
          </ac:spMkLst>
        </pc:spChg>
        <pc:graphicFrameChg chg="mod modGraphic">
          <ac:chgData name="David Alejandro Plazas Jarrin" userId="07cd4776be531532" providerId="LiveId" clId="{F86F561C-EC03-174E-9D8A-357C2BA32AFA}" dt="2023-05-29T23:27:53.504" v="1699" actId="20577"/>
          <ac:graphicFrameMkLst>
            <pc:docMk/>
            <pc:sldMk cId="1221316698" sldId="798"/>
            <ac:graphicFrameMk id="4" creationId="{E2CE72FB-C03D-E0BC-0B0A-6AF88077B579}"/>
          </ac:graphicFrameMkLst>
        </pc:graphicFrameChg>
      </pc:sldChg>
      <pc:sldMasterChg chg="modSp del delSldLayout modSldLayout">
        <pc:chgData name="David Alejandro Plazas Jarrin" userId="07cd4776be531532" providerId="LiveId" clId="{F86F561C-EC03-174E-9D8A-357C2BA32AFA}" dt="2023-05-29T22:00:10.109" v="568" actId="2696"/>
        <pc:sldMasterMkLst>
          <pc:docMk/>
          <pc:sldMasterMk cId="0" sldId="2147483659"/>
        </pc:sldMasterMkLst>
        <pc:spChg chg="mod">
          <ac:chgData name="David Alejandro Plazas Jarrin" userId="07cd4776be531532" providerId="LiveId" clId="{F86F561C-EC03-174E-9D8A-357C2BA32AFA}" dt="2023-05-29T21:31:36.540" v="4"/>
          <ac:spMkLst>
            <pc:docMk/>
            <pc:sldMasterMk cId="0" sldId="2147483659"/>
            <ac:spMk id="10"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1"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2"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3"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4"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7" creationId="{00000000-0000-0000-0000-000000000000}"/>
          </ac:spMkLst>
        </pc:spChg>
        <pc:spChg chg="mod">
          <ac:chgData name="David Alejandro Plazas Jarrin" userId="07cd4776be531532" providerId="LiveId" clId="{F86F561C-EC03-174E-9D8A-357C2BA32AFA}" dt="2023-05-29T21:31:36.540" v="4"/>
          <ac:spMkLst>
            <pc:docMk/>
            <pc:sldMasterMk cId="0" sldId="2147483659"/>
            <ac:spMk id="19" creationId="{00000000-0000-0000-0000-000000000000}"/>
          </ac:spMkLst>
        </pc:spChg>
        <pc:grpChg chg="mod">
          <ac:chgData name="David Alejandro Plazas Jarrin" userId="07cd4776be531532" providerId="LiveId" clId="{F86F561C-EC03-174E-9D8A-357C2BA32AFA}" dt="2023-05-29T21:31:36.540" v="4"/>
          <ac:grpSpMkLst>
            <pc:docMk/>
            <pc:sldMasterMk cId="0" sldId="2147483659"/>
            <ac:grpSpMk id="16" creationId="{00000000-0000-0000-0000-000000000000}"/>
          </ac:grpSpMkLst>
        </pc:grpChg>
        <pc:picChg chg="mod">
          <ac:chgData name="David Alejandro Plazas Jarrin" userId="07cd4776be531532" providerId="LiveId" clId="{F86F561C-EC03-174E-9D8A-357C2BA32AFA}" dt="2023-05-29T21:31:36.540" v="4"/>
          <ac:picMkLst>
            <pc:docMk/>
            <pc:sldMasterMk cId="0" sldId="2147483659"/>
            <ac:picMk id="15" creationId="{00000000-0000-0000-0000-000000000000}"/>
          </ac:picMkLst>
        </pc:picChg>
        <pc:picChg chg="mod">
          <ac:chgData name="David Alejandro Plazas Jarrin" userId="07cd4776be531532" providerId="LiveId" clId="{F86F561C-EC03-174E-9D8A-357C2BA32AFA}" dt="2023-05-29T21:31:36.540" v="4"/>
          <ac:picMkLst>
            <pc:docMk/>
            <pc:sldMasterMk cId="0" sldId="2147483659"/>
            <ac:picMk id="18" creationId="{00000000-0000-0000-0000-000000000000}"/>
          </ac:picMkLst>
        </pc:pic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49"/>
          </pc:sldLayoutMkLst>
          <pc:spChg chg="mod">
            <ac:chgData name="David Alejandro Plazas Jarrin" userId="07cd4776be531532" providerId="LiveId" clId="{F86F561C-EC03-174E-9D8A-357C2BA32AFA}" dt="2023-05-29T21:31:36.540" v="4"/>
            <ac:spMkLst>
              <pc:docMk/>
              <pc:sldMasterMk cId="0" sldId="2147483659"/>
              <pc:sldLayoutMk cId="0" sldId="2147483649"/>
              <ac:spMk id="2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6"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49"/>
              <ac:spMk id="29"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0"/>
          </pc:sldLayoutMkLst>
          <pc:spChg chg="mod">
            <ac:chgData name="David Alejandro Plazas Jarrin" userId="07cd4776be531532" providerId="LiveId" clId="{F86F561C-EC03-174E-9D8A-357C2BA32AFA}" dt="2023-05-29T21:31:36.540" v="4"/>
            <ac:spMkLst>
              <pc:docMk/>
              <pc:sldMasterMk cId="0" sldId="2147483659"/>
              <pc:sldLayoutMk cId="0" sldId="2147483650"/>
              <ac:spMk id="3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0"/>
              <ac:spMk id="35"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1"/>
          </pc:sldLayoutMkLst>
          <pc:spChg chg="mod">
            <ac:chgData name="David Alejandro Plazas Jarrin" userId="07cd4776be531532" providerId="LiveId" clId="{F86F561C-EC03-174E-9D8A-357C2BA32AFA}" dt="2023-05-29T21:31:36.540" v="4"/>
            <ac:spMkLst>
              <pc:docMk/>
              <pc:sldMasterMk cId="0" sldId="2147483659"/>
              <pc:sldLayoutMk cId="0" sldId="2147483651"/>
              <ac:spMk id="3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3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39"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40"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1"/>
              <ac:spMk id="41"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2"/>
          </pc:sldLayoutMkLst>
          <pc:spChg chg="mod">
            <ac:chgData name="David Alejandro Plazas Jarrin" userId="07cd4776be531532" providerId="LiveId" clId="{F86F561C-EC03-174E-9D8A-357C2BA32AFA}" dt="2023-05-29T21:31:36.540" v="4"/>
            <ac:spMkLst>
              <pc:docMk/>
              <pc:sldMasterMk cId="0" sldId="2147483659"/>
              <pc:sldLayoutMk cId="0" sldId="2147483652"/>
              <ac:spMk id="4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6"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2"/>
              <ac:spMk id="48"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3"/>
          </pc:sldLayoutMkLst>
          <pc:spChg chg="mod">
            <ac:chgData name="David Alejandro Plazas Jarrin" userId="07cd4776be531532" providerId="LiveId" clId="{F86F561C-EC03-174E-9D8A-357C2BA32AFA}" dt="2023-05-29T21:31:36.540" v="4"/>
            <ac:spMkLst>
              <pc:docMk/>
              <pc:sldMasterMk cId="0" sldId="2147483659"/>
              <pc:sldLayoutMk cId="0" sldId="2147483653"/>
              <ac:spMk id="50"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3"/>
              <ac:spMk id="55"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4"/>
          </pc:sldLayoutMkLst>
          <pc:spChg chg="mod">
            <ac:chgData name="David Alejandro Plazas Jarrin" userId="07cd4776be531532" providerId="LiveId" clId="{F86F561C-EC03-174E-9D8A-357C2BA32AFA}" dt="2023-05-29T21:31:36.540" v="4"/>
            <ac:spMkLst>
              <pc:docMk/>
              <pc:sldMasterMk cId="0" sldId="2147483659"/>
              <pc:sldLayoutMk cId="0" sldId="2147483654"/>
              <ac:spMk id="5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4"/>
              <ac:spMk id="5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4"/>
              <ac:spMk id="59"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4"/>
              <ac:spMk id="60"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5"/>
          </pc:sldLayoutMkLst>
          <pc:spChg chg="mod">
            <ac:chgData name="David Alejandro Plazas Jarrin" userId="07cd4776be531532" providerId="LiveId" clId="{F86F561C-EC03-174E-9D8A-357C2BA32AFA}" dt="2023-05-29T21:31:36.540" v="4"/>
            <ac:spMkLst>
              <pc:docMk/>
              <pc:sldMasterMk cId="0" sldId="2147483659"/>
              <pc:sldLayoutMk cId="0" sldId="2147483655"/>
              <ac:spMk id="6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6"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7"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5"/>
              <ac:spMk id="69"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6"/>
          </pc:sldLayoutMkLst>
          <pc:spChg chg="mod">
            <ac:chgData name="David Alejandro Plazas Jarrin" userId="07cd4776be531532" providerId="LiveId" clId="{F86F561C-EC03-174E-9D8A-357C2BA32AFA}" dt="2023-05-29T21:31:36.540" v="4"/>
            <ac:spMkLst>
              <pc:docMk/>
              <pc:sldMasterMk cId="0" sldId="2147483659"/>
              <pc:sldLayoutMk cId="0" sldId="2147483656"/>
              <ac:spMk id="7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2"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3"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4"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5"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6"/>
              <ac:spMk id="76" creationId="{00000000-0000-0000-0000-000000000000}"/>
            </ac:spMkLst>
          </pc:spChg>
        </pc:sldLayoutChg>
        <pc:sldLayoutChg chg="modSp del">
          <pc:chgData name="David Alejandro Plazas Jarrin" userId="07cd4776be531532" providerId="LiveId" clId="{F86F561C-EC03-174E-9D8A-357C2BA32AFA}" dt="2023-05-29T22:00:10.109" v="568" actId="2696"/>
          <pc:sldLayoutMkLst>
            <pc:docMk/>
            <pc:sldMasterMk cId="0" sldId="2147483659"/>
            <pc:sldLayoutMk cId="0" sldId="2147483657"/>
          </pc:sldLayoutMkLst>
          <pc:spChg chg="mod">
            <ac:chgData name="David Alejandro Plazas Jarrin" userId="07cd4776be531532" providerId="LiveId" clId="{F86F561C-EC03-174E-9D8A-357C2BA32AFA}" dt="2023-05-29T21:31:36.540" v="4"/>
            <ac:spMkLst>
              <pc:docMk/>
              <pc:sldMasterMk cId="0" sldId="2147483659"/>
              <pc:sldLayoutMk cId="0" sldId="2147483657"/>
              <ac:spMk id="78"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79"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80"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81" creationId="{00000000-0000-0000-0000-000000000000}"/>
            </ac:spMkLst>
          </pc:spChg>
          <pc:spChg chg="mod">
            <ac:chgData name="David Alejandro Plazas Jarrin" userId="07cd4776be531532" providerId="LiveId" clId="{F86F561C-EC03-174E-9D8A-357C2BA32AFA}" dt="2023-05-29T21:31:36.540" v="4"/>
            <ac:spMkLst>
              <pc:docMk/>
              <pc:sldMasterMk cId="0" sldId="2147483659"/>
              <pc:sldLayoutMk cId="0" sldId="2147483657"/>
              <ac:spMk id="82" creationId="{00000000-0000-0000-0000-000000000000}"/>
            </ac:spMkLst>
          </pc:spChg>
        </pc:sldLayoutChg>
      </pc:sldMasterChg>
    </pc:docChg>
  </pc:docChgLst>
  <pc:docChgLst>
    <pc:chgData name="David Alejandro Plazas Jarrin" userId="07cd4776be531532" providerId="LiveId" clId="{07BC88E5-D624-7249-A95C-C6E6DF533226}"/>
    <pc:docChg chg="undo custSel addSld delSld modSld sldOrd modNotesMaster">
      <pc:chgData name="David Alejandro Plazas Jarrin" userId="07cd4776be531532" providerId="LiveId" clId="{07BC88E5-D624-7249-A95C-C6E6DF533226}" dt="2023-06-13T22:59:43.837" v="3297" actId="20577"/>
      <pc:docMkLst>
        <pc:docMk/>
      </pc:docMkLst>
      <pc:sldChg chg="modSp mod">
        <pc:chgData name="David Alejandro Plazas Jarrin" userId="07cd4776be531532" providerId="LiveId" clId="{07BC88E5-D624-7249-A95C-C6E6DF533226}" dt="2023-06-13T04:19:02.197" v="13" actId="20577"/>
        <pc:sldMkLst>
          <pc:docMk/>
          <pc:sldMk cId="1077638292" sldId="294"/>
        </pc:sldMkLst>
        <pc:spChg chg="mod">
          <ac:chgData name="David Alejandro Plazas Jarrin" userId="07cd4776be531532" providerId="LiveId" clId="{07BC88E5-D624-7249-A95C-C6E6DF533226}" dt="2023-06-13T04:19:02.197" v="13" actId="20577"/>
          <ac:spMkLst>
            <pc:docMk/>
            <pc:sldMk cId="1077638292" sldId="294"/>
            <ac:spMk id="20" creationId="{00000000-0000-0000-0000-000000000000}"/>
          </ac:spMkLst>
        </pc:spChg>
      </pc:sldChg>
      <pc:sldChg chg="addSp delSp modSp mod">
        <pc:chgData name="David Alejandro Plazas Jarrin" userId="07cd4776be531532" providerId="LiveId" clId="{07BC88E5-D624-7249-A95C-C6E6DF533226}" dt="2023-06-13T04:25:24.571" v="47" actId="1076"/>
        <pc:sldMkLst>
          <pc:docMk/>
          <pc:sldMk cId="3739277649" sldId="742"/>
        </pc:sldMkLst>
        <pc:spChg chg="mod">
          <ac:chgData name="David Alejandro Plazas Jarrin" userId="07cd4776be531532" providerId="LiveId" clId="{07BC88E5-D624-7249-A95C-C6E6DF533226}" dt="2023-06-13T04:20:02.876" v="29" actId="20577"/>
          <ac:spMkLst>
            <pc:docMk/>
            <pc:sldMk cId="3739277649" sldId="742"/>
            <ac:spMk id="3" creationId="{31C21773-BEF3-FDFD-AF6B-7E11D22A3D8A}"/>
          </ac:spMkLst>
        </pc:spChg>
        <pc:spChg chg="mod">
          <ac:chgData name="David Alejandro Plazas Jarrin" userId="07cd4776be531532" providerId="LiveId" clId="{07BC88E5-D624-7249-A95C-C6E6DF533226}" dt="2023-06-13T04:19:24.296" v="16" actId="20577"/>
          <ac:spMkLst>
            <pc:docMk/>
            <pc:sldMk cId="3739277649" sldId="742"/>
            <ac:spMk id="8" creationId="{0961FEB0-E404-8A99-BE8F-82BD9670E1A1}"/>
          </ac:spMkLst>
        </pc:spChg>
        <pc:picChg chg="del">
          <ac:chgData name="David Alejandro Plazas Jarrin" userId="07cd4776be531532" providerId="LiveId" clId="{07BC88E5-D624-7249-A95C-C6E6DF533226}" dt="2023-06-13T04:24:17.789" v="33" actId="478"/>
          <ac:picMkLst>
            <pc:docMk/>
            <pc:sldMk cId="3739277649" sldId="742"/>
            <ac:picMk id="13" creationId="{09CFFC4B-5BC1-66D9-62B0-02B7B56DDA12}"/>
          </ac:picMkLst>
        </pc:picChg>
        <pc:picChg chg="add mod">
          <ac:chgData name="David Alejandro Plazas Jarrin" userId="07cd4776be531532" providerId="LiveId" clId="{07BC88E5-D624-7249-A95C-C6E6DF533226}" dt="2023-06-13T04:25:24.571" v="47" actId="1076"/>
          <ac:picMkLst>
            <pc:docMk/>
            <pc:sldMk cId="3739277649" sldId="742"/>
            <ac:picMk id="1026" creationId="{376C8F87-BED1-91A8-0BAA-A92A6C5C64D6}"/>
          </ac:picMkLst>
        </pc:picChg>
      </pc:sldChg>
      <pc:sldChg chg="addSp delSp modSp mod">
        <pc:chgData name="David Alejandro Plazas Jarrin" userId="07cd4776be531532" providerId="LiveId" clId="{07BC88E5-D624-7249-A95C-C6E6DF533226}" dt="2023-06-13T04:27:18.407" v="126"/>
        <pc:sldMkLst>
          <pc:docMk/>
          <pc:sldMk cId="2791051556" sldId="743"/>
        </pc:sldMkLst>
        <pc:spChg chg="mod">
          <ac:chgData name="David Alejandro Plazas Jarrin" userId="07cd4776be531532" providerId="LiveId" clId="{07BC88E5-D624-7249-A95C-C6E6DF533226}" dt="2023-06-13T04:27:10.664" v="124" actId="20577"/>
          <ac:spMkLst>
            <pc:docMk/>
            <pc:sldMk cId="2791051556" sldId="743"/>
            <ac:spMk id="8" creationId="{0961FEB0-E404-8A99-BE8F-82BD9670E1A1}"/>
          </ac:spMkLst>
        </pc:spChg>
        <pc:picChg chg="add mod">
          <ac:chgData name="David Alejandro Plazas Jarrin" userId="07cd4776be531532" providerId="LiveId" clId="{07BC88E5-D624-7249-A95C-C6E6DF533226}" dt="2023-06-13T04:25:34.315" v="49" actId="167"/>
          <ac:picMkLst>
            <pc:docMk/>
            <pc:sldMk cId="2791051556" sldId="743"/>
            <ac:picMk id="4" creationId="{1AC36DBE-0AF2-66BD-713B-E4E77A13E0CF}"/>
          </ac:picMkLst>
        </pc:picChg>
        <pc:picChg chg="add del mod">
          <ac:chgData name="David Alejandro Plazas Jarrin" userId="07cd4776be531532" providerId="LiveId" clId="{07BC88E5-D624-7249-A95C-C6E6DF533226}" dt="2023-06-13T04:27:18.407" v="126"/>
          <ac:picMkLst>
            <pc:docMk/>
            <pc:sldMk cId="2791051556" sldId="743"/>
            <ac:picMk id="10" creationId="{E6E707D8-A406-A4DB-2DB1-7DB723227D96}"/>
          </ac:picMkLst>
        </pc:picChg>
        <pc:picChg chg="del">
          <ac:chgData name="David Alejandro Plazas Jarrin" userId="07cd4776be531532" providerId="LiveId" clId="{07BC88E5-D624-7249-A95C-C6E6DF533226}" dt="2023-06-13T04:24:51.183" v="40" actId="478"/>
          <ac:picMkLst>
            <pc:docMk/>
            <pc:sldMk cId="2791051556" sldId="743"/>
            <ac:picMk id="13" creationId="{09CFFC4B-5BC1-66D9-62B0-02B7B56DDA12}"/>
          </ac:picMkLst>
        </pc:picChg>
      </pc:sldChg>
      <pc:sldChg chg="modSp add mod modShow modNotesTx">
        <pc:chgData name="David Alejandro Plazas Jarrin" userId="07cd4776be531532" providerId="LiveId" clId="{07BC88E5-D624-7249-A95C-C6E6DF533226}" dt="2023-06-13T21:10:40.615" v="3053" actId="20577"/>
        <pc:sldMkLst>
          <pc:docMk/>
          <pc:sldMk cId="3991389259" sldId="775"/>
        </pc:sldMkLst>
        <pc:spChg chg="mod">
          <ac:chgData name="David Alejandro Plazas Jarrin" userId="07cd4776be531532" providerId="LiveId" clId="{07BC88E5-D624-7249-A95C-C6E6DF533226}" dt="2023-06-13T05:08:00.814" v="898" actId="207"/>
          <ac:spMkLst>
            <pc:docMk/>
            <pc:sldMk cId="3991389259" sldId="775"/>
            <ac:spMk id="3" creationId="{C9774C90-3198-72CB-B2A1-18B9C9BC1B81}"/>
          </ac:spMkLst>
        </pc:spChg>
      </pc:sldChg>
      <pc:sldChg chg="modSp add mod modNotesTx">
        <pc:chgData name="David Alejandro Plazas Jarrin" userId="07cd4776be531532" providerId="LiveId" clId="{07BC88E5-D624-7249-A95C-C6E6DF533226}" dt="2023-06-13T21:17:01.154" v="3121" actId="20577"/>
        <pc:sldMkLst>
          <pc:docMk/>
          <pc:sldMk cId="1750761589" sldId="776"/>
        </pc:sldMkLst>
        <pc:spChg chg="mod">
          <ac:chgData name="David Alejandro Plazas Jarrin" userId="07cd4776be531532" providerId="LiveId" clId="{07BC88E5-D624-7249-A95C-C6E6DF533226}" dt="2023-06-13T16:40:31.082" v="2164" actId="113"/>
          <ac:spMkLst>
            <pc:docMk/>
            <pc:sldMk cId="1750761589" sldId="776"/>
            <ac:spMk id="3" creationId="{C9774C90-3198-72CB-B2A1-18B9C9BC1B81}"/>
          </ac:spMkLst>
        </pc:spChg>
      </pc:sldChg>
      <pc:sldChg chg="modSp add mod">
        <pc:chgData name="David Alejandro Plazas Jarrin" userId="07cd4776be531532" providerId="LiveId" clId="{07BC88E5-D624-7249-A95C-C6E6DF533226}" dt="2023-06-13T16:41:02.918" v="2167" actId="115"/>
        <pc:sldMkLst>
          <pc:docMk/>
          <pc:sldMk cId="3707683783" sldId="777"/>
        </pc:sldMkLst>
        <pc:spChg chg="mod">
          <ac:chgData name="David Alejandro Plazas Jarrin" userId="07cd4776be531532" providerId="LiveId" clId="{07BC88E5-D624-7249-A95C-C6E6DF533226}" dt="2023-06-13T16:41:02.918" v="2167" actId="115"/>
          <ac:spMkLst>
            <pc:docMk/>
            <pc:sldMk cId="3707683783" sldId="777"/>
            <ac:spMk id="3" creationId="{C9774C90-3198-72CB-B2A1-18B9C9BC1B81}"/>
          </ac:spMkLst>
        </pc:spChg>
      </pc:sldChg>
      <pc:sldChg chg="addSp delSp modSp add mod modNotesTx">
        <pc:chgData name="David Alejandro Plazas Jarrin" userId="07cd4776be531532" providerId="LiveId" clId="{07BC88E5-D624-7249-A95C-C6E6DF533226}" dt="2023-06-13T22:54:41.977" v="3281" actId="20577"/>
        <pc:sldMkLst>
          <pc:docMk/>
          <pc:sldMk cId="248949032" sldId="778"/>
        </pc:sldMkLst>
        <pc:spChg chg="mod">
          <ac:chgData name="David Alejandro Plazas Jarrin" userId="07cd4776be531532" providerId="LiveId" clId="{07BC88E5-D624-7249-A95C-C6E6DF533226}" dt="2023-06-13T05:14:47.601" v="958" actId="207"/>
          <ac:spMkLst>
            <pc:docMk/>
            <pc:sldMk cId="248949032" sldId="778"/>
            <ac:spMk id="3" creationId="{C9774C90-3198-72CB-B2A1-18B9C9BC1B81}"/>
          </ac:spMkLst>
        </pc:spChg>
        <pc:spChg chg="add del">
          <ac:chgData name="David Alejandro Plazas Jarrin" userId="07cd4776be531532" providerId="LiveId" clId="{07BC88E5-D624-7249-A95C-C6E6DF533226}" dt="2023-06-13T22:44:45.678" v="3229" actId="22"/>
          <ac:spMkLst>
            <pc:docMk/>
            <pc:sldMk cId="248949032" sldId="778"/>
            <ac:spMk id="10" creationId="{E798F2B8-B206-7961-9248-4D13B9257358}"/>
          </ac:spMkLst>
        </pc:spChg>
      </pc:sldChg>
      <pc:sldChg chg="modSp add mod modShow">
        <pc:chgData name="David Alejandro Plazas Jarrin" userId="07cd4776be531532" providerId="LiveId" clId="{07BC88E5-D624-7249-A95C-C6E6DF533226}" dt="2023-06-13T16:52:08.863" v="2200" actId="1076"/>
        <pc:sldMkLst>
          <pc:docMk/>
          <pc:sldMk cId="3569921586" sldId="779"/>
        </pc:sldMkLst>
        <pc:spChg chg="mod">
          <ac:chgData name="David Alejandro Plazas Jarrin" userId="07cd4776be531532" providerId="LiveId" clId="{07BC88E5-D624-7249-A95C-C6E6DF533226}" dt="2023-06-13T16:52:08.863" v="2200" actId="1076"/>
          <ac:spMkLst>
            <pc:docMk/>
            <pc:sldMk cId="3569921586" sldId="779"/>
            <ac:spMk id="3" creationId="{C9774C90-3198-72CB-B2A1-18B9C9BC1B81}"/>
          </ac:spMkLst>
        </pc:spChg>
      </pc:sldChg>
      <pc:sldChg chg="delSp del ord">
        <pc:chgData name="David Alejandro Plazas Jarrin" userId="07cd4776be531532" providerId="LiveId" clId="{07BC88E5-D624-7249-A95C-C6E6DF533226}" dt="2023-06-13T05:37:12.241" v="1341" actId="2696"/>
        <pc:sldMkLst>
          <pc:docMk/>
          <pc:sldMk cId="1287154507" sldId="782"/>
        </pc:sldMkLst>
        <pc:picChg chg="del">
          <ac:chgData name="David Alejandro Plazas Jarrin" userId="07cd4776be531532" providerId="LiveId" clId="{07BC88E5-D624-7249-A95C-C6E6DF533226}" dt="2023-06-13T04:25:43.694" v="51" actId="478"/>
          <ac:picMkLst>
            <pc:docMk/>
            <pc:sldMk cId="1287154507" sldId="782"/>
            <ac:picMk id="13" creationId="{09CFFC4B-5BC1-66D9-62B0-02B7B56DDA12}"/>
          </ac:picMkLst>
        </pc:picChg>
      </pc:sldChg>
      <pc:sldChg chg="del">
        <pc:chgData name="David Alejandro Plazas Jarrin" userId="07cd4776be531532" providerId="LiveId" clId="{07BC88E5-D624-7249-A95C-C6E6DF533226}" dt="2023-06-13T04:25:58.444" v="56" actId="2696"/>
        <pc:sldMkLst>
          <pc:docMk/>
          <pc:sldMk cId="2251689503" sldId="783"/>
        </pc:sldMkLst>
      </pc:sldChg>
      <pc:sldChg chg="del">
        <pc:chgData name="David Alejandro Plazas Jarrin" userId="07cd4776be531532" providerId="LiveId" clId="{07BC88E5-D624-7249-A95C-C6E6DF533226}" dt="2023-06-13T05:37:43.212" v="1345" actId="2696"/>
        <pc:sldMkLst>
          <pc:docMk/>
          <pc:sldMk cId="1608617688" sldId="784"/>
        </pc:sldMkLst>
      </pc:sldChg>
      <pc:sldChg chg="delSp del">
        <pc:chgData name="David Alejandro Plazas Jarrin" userId="07cd4776be531532" providerId="LiveId" clId="{07BC88E5-D624-7249-A95C-C6E6DF533226}" dt="2023-06-13T05:37:43.217" v="1350" actId="2696"/>
        <pc:sldMkLst>
          <pc:docMk/>
          <pc:sldMk cId="1160115500" sldId="788"/>
        </pc:sldMkLst>
        <pc:picChg chg="del">
          <ac:chgData name="David Alejandro Plazas Jarrin" userId="07cd4776be531532" providerId="LiveId" clId="{07BC88E5-D624-7249-A95C-C6E6DF533226}" dt="2023-06-13T04:25:46.608" v="52" actId="478"/>
          <ac:picMkLst>
            <pc:docMk/>
            <pc:sldMk cId="1160115500" sldId="788"/>
            <ac:picMk id="13" creationId="{09CFFC4B-5BC1-66D9-62B0-02B7B56DDA12}"/>
          </ac:picMkLst>
        </pc:picChg>
      </pc:sldChg>
      <pc:sldChg chg="delSp del">
        <pc:chgData name="David Alejandro Plazas Jarrin" userId="07cd4776be531532" providerId="LiveId" clId="{07BC88E5-D624-7249-A95C-C6E6DF533226}" dt="2023-06-13T05:37:43.216" v="1349" actId="2696"/>
        <pc:sldMkLst>
          <pc:docMk/>
          <pc:sldMk cId="357670497" sldId="789"/>
        </pc:sldMkLst>
        <pc:picChg chg="del">
          <ac:chgData name="David Alejandro Plazas Jarrin" userId="07cd4776be531532" providerId="LiveId" clId="{07BC88E5-D624-7249-A95C-C6E6DF533226}" dt="2023-06-13T04:25:51.833" v="53" actId="478"/>
          <ac:picMkLst>
            <pc:docMk/>
            <pc:sldMk cId="357670497" sldId="789"/>
            <ac:picMk id="13" creationId="{09CFFC4B-5BC1-66D9-62B0-02B7B56DDA12}"/>
          </ac:picMkLst>
        </pc:picChg>
      </pc:sldChg>
      <pc:sldChg chg="del">
        <pc:chgData name="David Alejandro Plazas Jarrin" userId="07cd4776be531532" providerId="LiveId" clId="{07BC88E5-D624-7249-A95C-C6E6DF533226}" dt="2023-06-13T05:37:43.207" v="1344" actId="2696"/>
        <pc:sldMkLst>
          <pc:docMk/>
          <pc:sldMk cId="2734045834" sldId="790"/>
        </pc:sldMkLst>
      </pc:sldChg>
      <pc:sldChg chg="del">
        <pc:chgData name="David Alejandro Plazas Jarrin" userId="07cd4776be531532" providerId="LiveId" clId="{07BC88E5-D624-7249-A95C-C6E6DF533226}" dt="2023-06-13T05:37:43.202" v="1343" actId="2696"/>
        <pc:sldMkLst>
          <pc:docMk/>
          <pc:sldMk cId="103537540" sldId="791"/>
        </pc:sldMkLst>
      </pc:sldChg>
      <pc:sldChg chg="del">
        <pc:chgData name="David Alejandro Plazas Jarrin" userId="07cd4776be531532" providerId="LiveId" clId="{07BC88E5-D624-7249-A95C-C6E6DF533226}" dt="2023-06-13T05:37:43.194" v="1342" actId="2696"/>
        <pc:sldMkLst>
          <pc:docMk/>
          <pc:sldMk cId="1382040721" sldId="792"/>
        </pc:sldMkLst>
      </pc:sldChg>
      <pc:sldChg chg="delSp del">
        <pc:chgData name="David Alejandro Plazas Jarrin" userId="07cd4776be531532" providerId="LiveId" clId="{07BC88E5-D624-7249-A95C-C6E6DF533226}" dt="2023-06-13T04:27:37.703" v="130" actId="2696"/>
        <pc:sldMkLst>
          <pc:docMk/>
          <pc:sldMk cId="781628890" sldId="793"/>
        </pc:sldMkLst>
        <pc:picChg chg="del">
          <ac:chgData name="David Alejandro Plazas Jarrin" userId="07cd4776be531532" providerId="LiveId" clId="{07BC88E5-D624-7249-A95C-C6E6DF533226}" dt="2023-06-13T04:25:40.644" v="50" actId="478"/>
          <ac:picMkLst>
            <pc:docMk/>
            <pc:sldMk cId="781628890" sldId="793"/>
            <ac:picMk id="13" creationId="{09CFFC4B-5BC1-66D9-62B0-02B7B56DDA12}"/>
          </ac:picMkLst>
        </pc:picChg>
      </pc:sldChg>
      <pc:sldChg chg="delSp del">
        <pc:chgData name="David Alejandro Plazas Jarrin" userId="07cd4776be531532" providerId="LiveId" clId="{07BC88E5-D624-7249-A95C-C6E6DF533226}" dt="2023-06-13T05:37:43.213" v="1346" actId="2696"/>
        <pc:sldMkLst>
          <pc:docMk/>
          <pc:sldMk cId="1280484385" sldId="794"/>
        </pc:sldMkLst>
        <pc:picChg chg="del">
          <ac:chgData name="David Alejandro Plazas Jarrin" userId="07cd4776be531532" providerId="LiveId" clId="{07BC88E5-D624-7249-A95C-C6E6DF533226}" dt="2023-06-13T04:26:06.536" v="59" actId="478"/>
          <ac:picMkLst>
            <pc:docMk/>
            <pc:sldMk cId="1280484385" sldId="794"/>
            <ac:picMk id="13" creationId="{09CFFC4B-5BC1-66D9-62B0-02B7B56DDA12}"/>
          </ac:picMkLst>
        </pc:picChg>
      </pc:sldChg>
      <pc:sldChg chg="del">
        <pc:chgData name="David Alejandro Plazas Jarrin" userId="07cd4776be531532" providerId="LiveId" clId="{07BC88E5-D624-7249-A95C-C6E6DF533226}" dt="2023-06-13T04:26:10.147" v="60" actId="2696"/>
        <pc:sldMkLst>
          <pc:docMk/>
          <pc:sldMk cId="555708384" sldId="795"/>
        </pc:sldMkLst>
      </pc:sldChg>
      <pc:sldChg chg="delSp del">
        <pc:chgData name="David Alejandro Plazas Jarrin" userId="07cd4776be531532" providerId="LiveId" clId="{07BC88E5-D624-7249-A95C-C6E6DF533226}" dt="2023-06-13T05:37:43.215" v="1348" actId="2696"/>
        <pc:sldMkLst>
          <pc:docMk/>
          <pc:sldMk cId="1396329137" sldId="796"/>
        </pc:sldMkLst>
        <pc:picChg chg="del">
          <ac:chgData name="David Alejandro Plazas Jarrin" userId="07cd4776be531532" providerId="LiveId" clId="{07BC88E5-D624-7249-A95C-C6E6DF533226}" dt="2023-06-13T04:26:00.741" v="57" actId="478"/>
          <ac:picMkLst>
            <pc:docMk/>
            <pc:sldMk cId="1396329137" sldId="796"/>
            <ac:picMk id="13" creationId="{09CFFC4B-5BC1-66D9-62B0-02B7B56DDA12}"/>
          </ac:picMkLst>
        </pc:picChg>
      </pc:sldChg>
      <pc:sldChg chg="delSp del">
        <pc:chgData name="David Alejandro Plazas Jarrin" userId="07cd4776be531532" providerId="LiveId" clId="{07BC88E5-D624-7249-A95C-C6E6DF533226}" dt="2023-06-13T05:37:43.214" v="1347" actId="2696"/>
        <pc:sldMkLst>
          <pc:docMk/>
          <pc:sldMk cId="1180900943" sldId="797"/>
        </pc:sldMkLst>
        <pc:picChg chg="del">
          <ac:chgData name="David Alejandro Plazas Jarrin" userId="07cd4776be531532" providerId="LiveId" clId="{07BC88E5-D624-7249-A95C-C6E6DF533226}" dt="2023-06-13T04:26:03.696" v="58" actId="478"/>
          <ac:picMkLst>
            <pc:docMk/>
            <pc:sldMk cId="1180900943" sldId="797"/>
            <ac:picMk id="13" creationId="{09CFFC4B-5BC1-66D9-62B0-02B7B56DDA12}"/>
          </ac:picMkLst>
        </pc:picChg>
      </pc:sldChg>
      <pc:sldChg chg="delSp del">
        <pc:chgData name="David Alejandro Plazas Jarrin" userId="07cd4776be531532" providerId="LiveId" clId="{07BC88E5-D624-7249-A95C-C6E6DF533226}" dt="2023-06-13T04:25:57.375" v="55" actId="2696"/>
        <pc:sldMkLst>
          <pc:docMk/>
          <pc:sldMk cId="1221316698" sldId="798"/>
        </pc:sldMkLst>
        <pc:picChg chg="del">
          <ac:chgData name="David Alejandro Plazas Jarrin" userId="07cd4776be531532" providerId="LiveId" clId="{07BC88E5-D624-7249-A95C-C6E6DF533226}" dt="2023-06-13T04:25:55.716" v="54" actId="478"/>
          <ac:picMkLst>
            <pc:docMk/>
            <pc:sldMk cId="1221316698" sldId="798"/>
            <ac:picMk id="13" creationId="{09CFFC4B-5BC1-66D9-62B0-02B7B56DDA12}"/>
          </ac:picMkLst>
        </pc:picChg>
      </pc:sldChg>
      <pc:sldChg chg="modSp add mod">
        <pc:chgData name="David Alejandro Plazas Jarrin" userId="07cd4776be531532" providerId="LiveId" clId="{07BC88E5-D624-7249-A95C-C6E6DF533226}" dt="2023-06-13T04:27:35.121" v="129" actId="108"/>
        <pc:sldMkLst>
          <pc:docMk/>
          <pc:sldMk cId="2137497289" sldId="798"/>
        </pc:sldMkLst>
        <pc:spChg chg="mod">
          <ac:chgData name="David Alejandro Plazas Jarrin" userId="07cd4776be531532" providerId="LiveId" clId="{07BC88E5-D624-7249-A95C-C6E6DF533226}" dt="2023-06-13T04:27:35.121" v="129" actId="108"/>
          <ac:spMkLst>
            <pc:docMk/>
            <pc:sldMk cId="2137497289" sldId="798"/>
            <ac:spMk id="8" creationId="{0961FEB0-E404-8A99-BE8F-82BD9670E1A1}"/>
          </ac:spMkLst>
        </pc:spChg>
      </pc:sldChg>
      <pc:sldChg chg="modSp add mod">
        <pc:chgData name="David Alejandro Plazas Jarrin" userId="07cd4776be531532" providerId="LiveId" clId="{07BC88E5-D624-7249-A95C-C6E6DF533226}" dt="2023-06-13T04:27:52.097" v="135" actId="108"/>
        <pc:sldMkLst>
          <pc:docMk/>
          <pc:sldMk cId="1854109418" sldId="799"/>
        </pc:sldMkLst>
        <pc:spChg chg="mod">
          <ac:chgData name="David Alejandro Plazas Jarrin" userId="07cd4776be531532" providerId="LiveId" clId="{07BC88E5-D624-7249-A95C-C6E6DF533226}" dt="2023-06-13T04:27:52.097" v="135" actId="108"/>
          <ac:spMkLst>
            <pc:docMk/>
            <pc:sldMk cId="1854109418" sldId="799"/>
            <ac:spMk id="8" creationId="{0961FEB0-E404-8A99-BE8F-82BD9670E1A1}"/>
          </ac:spMkLst>
        </pc:spChg>
      </pc:sldChg>
      <pc:sldChg chg="modSp add mod">
        <pc:chgData name="David Alejandro Plazas Jarrin" userId="07cd4776be531532" providerId="LiveId" clId="{07BC88E5-D624-7249-A95C-C6E6DF533226}" dt="2023-06-13T04:28:04.029" v="137" actId="108"/>
        <pc:sldMkLst>
          <pc:docMk/>
          <pc:sldMk cId="637150988" sldId="800"/>
        </pc:sldMkLst>
        <pc:spChg chg="mod">
          <ac:chgData name="David Alejandro Plazas Jarrin" userId="07cd4776be531532" providerId="LiveId" clId="{07BC88E5-D624-7249-A95C-C6E6DF533226}" dt="2023-06-13T04:28:04.029" v="137" actId="108"/>
          <ac:spMkLst>
            <pc:docMk/>
            <pc:sldMk cId="637150988" sldId="800"/>
            <ac:spMk id="8" creationId="{0961FEB0-E404-8A99-BE8F-82BD9670E1A1}"/>
          </ac:spMkLst>
        </pc:spChg>
      </pc:sldChg>
      <pc:sldChg chg="modSp add mod">
        <pc:chgData name="David Alejandro Plazas Jarrin" userId="07cd4776be531532" providerId="LiveId" clId="{07BC88E5-D624-7249-A95C-C6E6DF533226}" dt="2023-06-13T04:28:12.245" v="139" actId="108"/>
        <pc:sldMkLst>
          <pc:docMk/>
          <pc:sldMk cId="99830046" sldId="801"/>
        </pc:sldMkLst>
        <pc:spChg chg="mod">
          <ac:chgData name="David Alejandro Plazas Jarrin" userId="07cd4776be531532" providerId="LiveId" clId="{07BC88E5-D624-7249-A95C-C6E6DF533226}" dt="2023-06-13T04:28:12.245" v="139" actId="108"/>
          <ac:spMkLst>
            <pc:docMk/>
            <pc:sldMk cId="99830046" sldId="801"/>
            <ac:spMk id="8" creationId="{0961FEB0-E404-8A99-BE8F-82BD9670E1A1}"/>
          </ac:spMkLst>
        </pc:spChg>
      </pc:sldChg>
      <pc:sldChg chg="addSp delSp modSp add mod">
        <pc:chgData name="David Alejandro Plazas Jarrin" userId="07cd4776be531532" providerId="LiveId" clId="{07BC88E5-D624-7249-A95C-C6E6DF533226}" dt="2023-06-13T04:43:48.490" v="681" actId="1076"/>
        <pc:sldMkLst>
          <pc:docMk/>
          <pc:sldMk cId="4176953768" sldId="802"/>
        </pc:sldMkLst>
        <pc:spChg chg="mod">
          <ac:chgData name="David Alejandro Plazas Jarrin" userId="07cd4776be531532" providerId="LiveId" clId="{07BC88E5-D624-7249-A95C-C6E6DF533226}" dt="2023-06-13T04:29:03.600" v="158" actId="20577"/>
          <ac:spMkLst>
            <pc:docMk/>
            <pc:sldMk cId="4176953768" sldId="802"/>
            <ac:spMk id="3" creationId="{31C21773-BEF3-FDFD-AF6B-7E11D22A3D8A}"/>
          </ac:spMkLst>
        </pc:spChg>
        <pc:spChg chg="mod">
          <ac:chgData name="David Alejandro Plazas Jarrin" userId="07cd4776be531532" providerId="LiveId" clId="{07BC88E5-D624-7249-A95C-C6E6DF533226}" dt="2023-06-13T04:33:03.742" v="383" actId="122"/>
          <ac:spMkLst>
            <pc:docMk/>
            <pc:sldMk cId="4176953768" sldId="802"/>
            <ac:spMk id="8" creationId="{7CA7E924-0615-99AB-D984-1EB9187E44A2}"/>
          </ac:spMkLst>
        </pc:spChg>
        <pc:spChg chg="add del mod">
          <ac:chgData name="David Alejandro Plazas Jarrin" userId="07cd4776be531532" providerId="LiveId" clId="{07BC88E5-D624-7249-A95C-C6E6DF533226}" dt="2023-06-13T04:38:18.640" v="572" actId="478"/>
          <ac:spMkLst>
            <pc:docMk/>
            <pc:sldMk cId="4176953768" sldId="802"/>
            <ac:spMk id="10" creationId="{952A58D7-A82A-78A4-5E9F-1158BAD178FA}"/>
          </ac:spMkLst>
        </pc:spChg>
        <pc:spChg chg="add del mod">
          <ac:chgData name="David Alejandro Plazas Jarrin" userId="07cd4776be531532" providerId="LiveId" clId="{07BC88E5-D624-7249-A95C-C6E6DF533226}" dt="2023-06-13T04:33:20.984" v="385"/>
          <ac:spMkLst>
            <pc:docMk/>
            <pc:sldMk cId="4176953768" sldId="802"/>
            <ac:spMk id="11" creationId="{A0E11B53-D15A-926D-13C6-5E15A2AA8FE6}"/>
          </ac:spMkLst>
        </pc:spChg>
        <pc:spChg chg="add mod">
          <ac:chgData name="David Alejandro Plazas Jarrin" userId="07cd4776be531532" providerId="LiveId" clId="{07BC88E5-D624-7249-A95C-C6E6DF533226}" dt="2023-06-13T04:43:45.134" v="680" actId="1076"/>
          <ac:spMkLst>
            <pc:docMk/>
            <pc:sldMk cId="4176953768" sldId="802"/>
            <ac:spMk id="12" creationId="{1D61935A-288B-4185-ABF8-5F8C11403FCD}"/>
          </ac:spMkLst>
        </pc:spChg>
        <pc:spChg chg="add mod">
          <ac:chgData name="David Alejandro Plazas Jarrin" userId="07cd4776be531532" providerId="LiveId" clId="{07BC88E5-D624-7249-A95C-C6E6DF533226}" dt="2023-06-13T04:43:48.490" v="681" actId="1076"/>
          <ac:spMkLst>
            <pc:docMk/>
            <pc:sldMk cId="4176953768" sldId="802"/>
            <ac:spMk id="13" creationId="{FDF0EB6B-76B9-E63E-B7FD-24FE534E27A2}"/>
          </ac:spMkLst>
        </pc:spChg>
        <pc:spChg chg="add mod">
          <ac:chgData name="David Alejandro Plazas Jarrin" userId="07cd4776be531532" providerId="LiveId" clId="{07BC88E5-D624-7249-A95C-C6E6DF533226}" dt="2023-06-13T04:40:14.965" v="638" actId="1076"/>
          <ac:spMkLst>
            <pc:docMk/>
            <pc:sldMk cId="4176953768" sldId="802"/>
            <ac:spMk id="14" creationId="{83EFAAB7-ABAE-AF86-169A-5423C1A26624}"/>
          </ac:spMkLst>
        </pc:spChg>
        <pc:spChg chg="add del mod">
          <ac:chgData name="David Alejandro Plazas Jarrin" userId="07cd4776be531532" providerId="LiveId" clId="{07BC88E5-D624-7249-A95C-C6E6DF533226}" dt="2023-06-13T04:42:40.767" v="670" actId="478"/>
          <ac:spMkLst>
            <pc:docMk/>
            <pc:sldMk cId="4176953768" sldId="802"/>
            <ac:spMk id="15" creationId="{FDB48990-E1ED-9AA5-CB35-CF8B52B37C3D}"/>
          </ac:spMkLst>
        </pc:spChg>
        <pc:spChg chg="add del mod">
          <ac:chgData name="David Alejandro Plazas Jarrin" userId="07cd4776be531532" providerId="LiveId" clId="{07BC88E5-D624-7249-A95C-C6E6DF533226}" dt="2023-06-13T04:39:40.353" v="622" actId="478"/>
          <ac:spMkLst>
            <pc:docMk/>
            <pc:sldMk cId="4176953768" sldId="802"/>
            <ac:spMk id="16" creationId="{32740668-9F53-88B4-6180-04EE2C6B3705}"/>
          </ac:spMkLst>
        </pc:spChg>
        <pc:spChg chg="add mod">
          <ac:chgData name="David Alejandro Plazas Jarrin" userId="07cd4776be531532" providerId="LiveId" clId="{07BC88E5-D624-7249-A95C-C6E6DF533226}" dt="2023-06-13T04:40:19.737" v="639" actId="1076"/>
          <ac:spMkLst>
            <pc:docMk/>
            <pc:sldMk cId="4176953768" sldId="802"/>
            <ac:spMk id="17" creationId="{7E556051-15E8-83FE-C864-293525284924}"/>
          </ac:spMkLst>
        </pc:spChg>
        <pc:picChg chg="add mod">
          <ac:chgData name="David Alejandro Plazas Jarrin" userId="07cd4776be531532" providerId="LiveId" clId="{07BC88E5-D624-7249-A95C-C6E6DF533226}" dt="2023-06-13T04:28:46.195" v="142" actId="167"/>
          <ac:picMkLst>
            <pc:docMk/>
            <pc:sldMk cId="4176953768" sldId="802"/>
            <ac:picMk id="4" creationId="{004D345C-6A33-AE25-47CF-56CE7D5539DD}"/>
          </ac:picMkLst>
        </pc:picChg>
      </pc:sldChg>
      <pc:sldChg chg="addSp delSp modSp add mod">
        <pc:chgData name="David Alejandro Plazas Jarrin" userId="07cd4776be531532" providerId="LiveId" clId="{07BC88E5-D624-7249-A95C-C6E6DF533226}" dt="2023-06-13T04:46:34.048" v="701" actId="1076"/>
        <pc:sldMkLst>
          <pc:docMk/>
          <pc:sldMk cId="21634870" sldId="803"/>
        </pc:sldMkLst>
        <pc:spChg chg="mod">
          <ac:chgData name="David Alejandro Plazas Jarrin" userId="07cd4776be531532" providerId="LiveId" clId="{07BC88E5-D624-7249-A95C-C6E6DF533226}" dt="2023-06-13T04:45:22.267" v="690" actId="403"/>
          <ac:spMkLst>
            <pc:docMk/>
            <pc:sldMk cId="21634870" sldId="803"/>
            <ac:spMk id="3" creationId="{31C21773-BEF3-FDFD-AF6B-7E11D22A3D8A}"/>
          </ac:spMkLst>
        </pc:spChg>
        <pc:spChg chg="del">
          <ac:chgData name="David Alejandro Plazas Jarrin" userId="07cd4776be531532" providerId="LiveId" clId="{07BC88E5-D624-7249-A95C-C6E6DF533226}" dt="2023-06-13T04:44:36.956" v="684" actId="478"/>
          <ac:spMkLst>
            <pc:docMk/>
            <pc:sldMk cId="21634870" sldId="803"/>
            <ac:spMk id="8" creationId="{7CA7E924-0615-99AB-D984-1EB9187E44A2}"/>
          </ac:spMkLst>
        </pc:spChg>
        <pc:spChg chg="add mod">
          <ac:chgData name="David Alejandro Plazas Jarrin" userId="07cd4776be531532" providerId="LiveId" clId="{07BC88E5-D624-7249-A95C-C6E6DF533226}" dt="2023-06-13T04:46:34.048" v="701" actId="1076"/>
          <ac:spMkLst>
            <pc:docMk/>
            <pc:sldMk cId="21634870" sldId="803"/>
            <ac:spMk id="10" creationId="{49271AEF-18BA-A89B-8913-59E6D0F97F3D}"/>
          </ac:spMkLst>
        </pc:spChg>
        <pc:picChg chg="del">
          <ac:chgData name="David Alejandro Plazas Jarrin" userId="07cd4776be531532" providerId="LiveId" clId="{07BC88E5-D624-7249-A95C-C6E6DF533226}" dt="2023-06-13T04:44:21.626" v="682" actId="478"/>
          <ac:picMkLst>
            <pc:docMk/>
            <pc:sldMk cId="21634870" sldId="803"/>
            <ac:picMk id="4" creationId="{004D345C-6A33-AE25-47CF-56CE7D5539DD}"/>
          </ac:picMkLst>
        </pc:picChg>
        <pc:picChg chg="add mod">
          <ac:chgData name="David Alejandro Plazas Jarrin" userId="07cd4776be531532" providerId="LiveId" clId="{07BC88E5-D624-7249-A95C-C6E6DF533226}" dt="2023-06-13T04:45:27.082" v="691" actId="167"/>
          <ac:picMkLst>
            <pc:docMk/>
            <pc:sldMk cId="21634870" sldId="803"/>
            <ac:picMk id="11" creationId="{9ACD3617-6E9F-FD6C-54B9-A215DB43ED86}"/>
          </ac:picMkLst>
        </pc:picChg>
      </pc:sldChg>
      <pc:sldChg chg="addSp delSp modSp add mod modNotesTx">
        <pc:chgData name="David Alejandro Plazas Jarrin" userId="07cd4776be531532" providerId="LiveId" clId="{07BC88E5-D624-7249-A95C-C6E6DF533226}" dt="2023-06-13T22:54:08.335" v="3280" actId="20577"/>
        <pc:sldMkLst>
          <pc:docMk/>
          <pc:sldMk cId="912834312" sldId="804"/>
        </pc:sldMkLst>
        <pc:spChg chg="mod">
          <ac:chgData name="David Alejandro Plazas Jarrin" userId="07cd4776be531532" providerId="LiveId" clId="{07BC88E5-D624-7249-A95C-C6E6DF533226}" dt="2023-06-13T04:29:20.843" v="180" actId="20577"/>
          <ac:spMkLst>
            <pc:docMk/>
            <pc:sldMk cId="912834312" sldId="804"/>
            <ac:spMk id="3" creationId="{31C21773-BEF3-FDFD-AF6B-7E11D22A3D8A}"/>
          </ac:spMkLst>
        </pc:spChg>
        <pc:spChg chg="add mod">
          <ac:chgData name="David Alejandro Plazas Jarrin" userId="07cd4776be531532" providerId="LiveId" clId="{07BC88E5-D624-7249-A95C-C6E6DF533226}" dt="2023-06-13T22:53:57.289" v="3279" actId="207"/>
          <ac:spMkLst>
            <pc:docMk/>
            <pc:sldMk cId="912834312" sldId="804"/>
            <ac:spMk id="8" creationId="{3AD2BA1B-19C7-7B05-FC16-EB51A25AC0D8}"/>
          </ac:spMkLst>
        </pc:spChg>
        <pc:spChg chg="del">
          <ac:chgData name="David Alejandro Plazas Jarrin" userId="07cd4776be531532" providerId="LiveId" clId="{07BC88E5-D624-7249-A95C-C6E6DF533226}" dt="2023-06-13T05:16:41.422" v="973" actId="478"/>
          <ac:spMkLst>
            <pc:docMk/>
            <pc:sldMk cId="912834312" sldId="804"/>
            <ac:spMk id="8" creationId="{7CA7E924-0615-99AB-D984-1EB9187E44A2}"/>
          </ac:spMkLst>
        </pc:spChg>
        <pc:spChg chg="mod">
          <ac:chgData name="David Alejandro Plazas Jarrin" userId="07cd4776be531532" providerId="LiveId" clId="{07BC88E5-D624-7249-A95C-C6E6DF533226}" dt="2023-06-13T05:16:42.717" v="974"/>
          <ac:spMkLst>
            <pc:docMk/>
            <pc:sldMk cId="912834312" sldId="804"/>
            <ac:spMk id="13" creationId="{EA647F6D-3827-D0A4-22C1-0A998FD561E1}"/>
          </ac:spMkLst>
        </pc:spChg>
        <pc:spChg chg="mod">
          <ac:chgData name="David Alejandro Plazas Jarrin" userId="07cd4776be531532" providerId="LiveId" clId="{07BC88E5-D624-7249-A95C-C6E6DF533226}" dt="2023-06-13T05:16:42.717" v="974"/>
          <ac:spMkLst>
            <pc:docMk/>
            <pc:sldMk cId="912834312" sldId="804"/>
            <ac:spMk id="14" creationId="{82056CEA-0453-8F4F-F4CC-CF34EC7C96A4}"/>
          </ac:spMkLst>
        </pc:spChg>
        <pc:spChg chg="add del mod">
          <ac:chgData name="David Alejandro Plazas Jarrin" userId="07cd4776be531532" providerId="LiveId" clId="{07BC88E5-D624-7249-A95C-C6E6DF533226}" dt="2023-06-13T05:20:36.118" v="1007" actId="478"/>
          <ac:spMkLst>
            <pc:docMk/>
            <pc:sldMk cId="912834312" sldId="804"/>
            <ac:spMk id="15" creationId="{CF887D30-A0AB-3669-8977-313063D184C2}"/>
          </ac:spMkLst>
        </pc:spChg>
        <pc:spChg chg="add mod">
          <ac:chgData name="David Alejandro Plazas Jarrin" userId="07cd4776be531532" providerId="LiveId" clId="{07BC88E5-D624-7249-A95C-C6E6DF533226}" dt="2023-06-13T18:50:00.990" v="2972" actId="208"/>
          <ac:spMkLst>
            <pc:docMk/>
            <pc:sldMk cId="912834312" sldId="804"/>
            <ac:spMk id="16" creationId="{DB20FEF1-D8BF-A575-BD3F-92A0D0129526}"/>
          </ac:spMkLst>
        </pc:spChg>
        <pc:spChg chg="add mod">
          <ac:chgData name="David Alejandro Plazas Jarrin" userId="07cd4776be531532" providerId="LiveId" clId="{07BC88E5-D624-7249-A95C-C6E6DF533226}" dt="2023-06-13T18:50:00.990" v="2972" actId="208"/>
          <ac:spMkLst>
            <pc:docMk/>
            <pc:sldMk cId="912834312" sldId="804"/>
            <ac:spMk id="18" creationId="{C3F708C6-E095-7B00-80EA-74B20775890E}"/>
          </ac:spMkLst>
        </pc:spChg>
        <pc:spChg chg="add mod">
          <ac:chgData name="David Alejandro Plazas Jarrin" userId="07cd4776be531532" providerId="LiveId" clId="{07BC88E5-D624-7249-A95C-C6E6DF533226}" dt="2023-06-13T18:50:00.990" v="2972" actId="208"/>
          <ac:spMkLst>
            <pc:docMk/>
            <pc:sldMk cId="912834312" sldId="804"/>
            <ac:spMk id="21" creationId="{0CCB09CD-B471-033E-1FC9-690C3FDFE70F}"/>
          </ac:spMkLst>
        </pc:spChg>
        <pc:spChg chg="add mod">
          <ac:chgData name="David Alejandro Plazas Jarrin" userId="07cd4776be531532" providerId="LiveId" clId="{07BC88E5-D624-7249-A95C-C6E6DF533226}" dt="2023-06-13T18:50:13.605" v="2975" actId="208"/>
          <ac:spMkLst>
            <pc:docMk/>
            <pc:sldMk cId="912834312" sldId="804"/>
            <ac:spMk id="23" creationId="{81AE7894-BA24-2DAD-742F-58DC80DADBBC}"/>
          </ac:spMkLst>
        </pc:spChg>
        <pc:spChg chg="add mod">
          <ac:chgData name="David Alejandro Plazas Jarrin" userId="07cd4776be531532" providerId="LiveId" clId="{07BC88E5-D624-7249-A95C-C6E6DF533226}" dt="2023-06-13T22:52:52.253" v="3247" actId="1076"/>
          <ac:spMkLst>
            <pc:docMk/>
            <pc:sldMk cId="912834312" sldId="804"/>
            <ac:spMk id="26" creationId="{F8A0650C-CDBF-AE8F-DEBD-B1AE8B24A770}"/>
          </ac:spMkLst>
        </pc:spChg>
        <pc:spChg chg="add mod">
          <ac:chgData name="David Alejandro Plazas Jarrin" userId="07cd4776be531532" providerId="LiveId" clId="{07BC88E5-D624-7249-A95C-C6E6DF533226}" dt="2023-06-13T18:50:00.990" v="2972" actId="208"/>
          <ac:spMkLst>
            <pc:docMk/>
            <pc:sldMk cId="912834312" sldId="804"/>
            <ac:spMk id="27" creationId="{AC734382-1738-2D33-9C5D-9B9F207DC1EA}"/>
          </ac:spMkLst>
        </pc:spChg>
        <pc:spChg chg="add mod">
          <ac:chgData name="David Alejandro Plazas Jarrin" userId="07cd4776be531532" providerId="LiveId" clId="{07BC88E5-D624-7249-A95C-C6E6DF533226}" dt="2023-06-13T18:50:00.990" v="2972" actId="208"/>
          <ac:spMkLst>
            <pc:docMk/>
            <pc:sldMk cId="912834312" sldId="804"/>
            <ac:spMk id="28" creationId="{99833FF4-1D33-94AD-0B5C-32E729B82FA2}"/>
          </ac:spMkLst>
        </pc:spChg>
        <pc:spChg chg="add mod">
          <ac:chgData name="David Alejandro Plazas Jarrin" userId="07cd4776be531532" providerId="LiveId" clId="{07BC88E5-D624-7249-A95C-C6E6DF533226}" dt="2023-06-13T18:50:00.990" v="2972" actId="208"/>
          <ac:spMkLst>
            <pc:docMk/>
            <pc:sldMk cId="912834312" sldId="804"/>
            <ac:spMk id="30" creationId="{FF0C92B7-2403-8C7B-13A3-442E1352BE34}"/>
          </ac:spMkLst>
        </pc:spChg>
        <pc:spChg chg="mod">
          <ac:chgData name="David Alejandro Plazas Jarrin" userId="07cd4776be531532" providerId="LiveId" clId="{07BC88E5-D624-7249-A95C-C6E6DF533226}" dt="2023-06-13T05:17:47.021" v="984" actId="688"/>
          <ac:spMkLst>
            <pc:docMk/>
            <pc:sldMk cId="912834312" sldId="804"/>
            <ac:spMk id="33" creationId="{39361B71-597B-84B9-2815-F87F9486908C}"/>
          </ac:spMkLst>
        </pc:spChg>
        <pc:spChg chg="mod">
          <ac:chgData name="David Alejandro Plazas Jarrin" userId="07cd4776be531532" providerId="LiveId" clId="{07BC88E5-D624-7249-A95C-C6E6DF533226}" dt="2023-06-13T05:16:42.717" v="974"/>
          <ac:spMkLst>
            <pc:docMk/>
            <pc:sldMk cId="912834312" sldId="804"/>
            <ac:spMk id="34" creationId="{51D54375-6507-39F4-6409-18E4D7D73E3B}"/>
          </ac:spMkLst>
        </pc:spChg>
        <pc:spChg chg="add mod">
          <ac:chgData name="David Alejandro Plazas Jarrin" userId="07cd4776be531532" providerId="LiveId" clId="{07BC88E5-D624-7249-A95C-C6E6DF533226}" dt="2023-06-13T18:50:13.605" v="2975" actId="208"/>
          <ac:spMkLst>
            <pc:docMk/>
            <pc:sldMk cId="912834312" sldId="804"/>
            <ac:spMk id="35" creationId="{D09EAAB1-F199-A080-0CBB-2D73FEAC48E1}"/>
          </ac:spMkLst>
        </pc:spChg>
        <pc:spChg chg="add mod">
          <ac:chgData name="David Alejandro Plazas Jarrin" userId="07cd4776be531532" providerId="LiveId" clId="{07BC88E5-D624-7249-A95C-C6E6DF533226}" dt="2023-06-13T22:52:59.753" v="3249" actId="1076"/>
          <ac:spMkLst>
            <pc:docMk/>
            <pc:sldMk cId="912834312" sldId="804"/>
            <ac:spMk id="36" creationId="{4F11A05F-5125-C128-D8F1-D4A9ABAFB570}"/>
          </ac:spMkLst>
        </pc:spChg>
        <pc:spChg chg="add mod">
          <ac:chgData name="David Alejandro Plazas Jarrin" userId="07cd4776be531532" providerId="LiveId" clId="{07BC88E5-D624-7249-A95C-C6E6DF533226}" dt="2023-06-13T22:52:42.647" v="3244" actId="1076"/>
          <ac:spMkLst>
            <pc:docMk/>
            <pc:sldMk cId="912834312" sldId="804"/>
            <ac:spMk id="39" creationId="{AD30DDDA-F384-2477-340D-EE3E6EE9AB2F}"/>
          </ac:spMkLst>
        </pc:spChg>
        <pc:spChg chg="add del mod">
          <ac:chgData name="David Alejandro Plazas Jarrin" userId="07cd4776be531532" providerId="LiveId" clId="{07BC88E5-D624-7249-A95C-C6E6DF533226}" dt="2023-06-13T05:31:23.460" v="1211" actId="1036"/>
          <ac:spMkLst>
            <pc:docMk/>
            <pc:sldMk cId="912834312" sldId="804"/>
            <ac:spMk id="41" creationId="{AEFC376C-F761-3FBC-92FC-59F8507467C7}"/>
          </ac:spMkLst>
        </pc:spChg>
        <pc:spChg chg="add mod">
          <ac:chgData name="David Alejandro Plazas Jarrin" userId="07cd4776be531532" providerId="LiveId" clId="{07BC88E5-D624-7249-A95C-C6E6DF533226}" dt="2023-06-13T18:49:30.619" v="2970" actId="14838"/>
          <ac:spMkLst>
            <pc:docMk/>
            <pc:sldMk cId="912834312" sldId="804"/>
            <ac:spMk id="42" creationId="{CF0F29F5-D3F5-3821-340F-49DCBF21582F}"/>
          </ac:spMkLst>
        </pc:spChg>
        <pc:spChg chg="add mod">
          <ac:chgData name="David Alejandro Plazas Jarrin" userId="07cd4776be531532" providerId="LiveId" clId="{07BC88E5-D624-7249-A95C-C6E6DF533226}" dt="2023-06-13T18:49:09.595" v="2941" actId="14838"/>
          <ac:spMkLst>
            <pc:docMk/>
            <pc:sldMk cId="912834312" sldId="804"/>
            <ac:spMk id="43" creationId="{50E9B661-D0F1-54E2-AE7E-E401F7A8A6E4}"/>
          </ac:spMkLst>
        </pc:spChg>
        <pc:grpChg chg="add del mod">
          <ac:chgData name="David Alejandro Plazas Jarrin" userId="07cd4776be531532" providerId="LiveId" clId="{07BC88E5-D624-7249-A95C-C6E6DF533226}" dt="2023-06-13T05:22:06.160" v="1038" actId="478"/>
          <ac:grpSpMkLst>
            <pc:docMk/>
            <pc:sldMk cId="912834312" sldId="804"/>
            <ac:grpSpMk id="12" creationId="{C00D4CA6-A20A-0DAF-7381-BCEF3F0AFE31}"/>
          </ac:grpSpMkLst>
        </pc:grpChg>
        <pc:grpChg chg="add del mod">
          <ac:chgData name="David Alejandro Plazas Jarrin" userId="07cd4776be531532" providerId="LiveId" clId="{07BC88E5-D624-7249-A95C-C6E6DF533226}" dt="2023-06-13T05:18:45.292" v="991" actId="478"/>
          <ac:grpSpMkLst>
            <pc:docMk/>
            <pc:sldMk cId="912834312" sldId="804"/>
            <ac:grpSpMk id="32" creationId="{8C24E9B0-3FF8-16E7-054D-C53947F86EF4}"/>
          </ac:grpSpMkLst>
        </pc:grpChg>
        <pc:graphicFrameChg chg="add mod modGraphic">
          <ac:chgData name="David Alejandro Plazas Jarrin" userId="07cd4776be531532" providerId="LiveId" clId="{07BC88E5-D624-7249-A95C-C6E6DF533226}" dt="2023-06-13T18:48:57.591" v="2928" actId="14838"/>
          <ac:graphicFrameMkLst>
            <pc:docMk/>
            <pc:sldMk cId="912834312" sldId="804"/>
            <ac:graphicFrameMk id="10" creationId="{116B9CAB-5F98-7E3D-51B5-8E65B48C300A}"/>
          </ac:graphicFrameMkLst>
        </pc:graphicFrameChg>
        <pc:graphicFrameChg chg="add mod modGraphic">
          <ac:chgData name="David Alejandro Plazas Jarrin" userId="07cd4776be531532" providerId="LiveId" clId="{07BC88E5-D624-7249-A95C-C6E6DF533226}" dt="2023-06-13T18:49:21.297" v="2957" actId="14838"/>
          <ac:graphicFrameMkLst>
            <pc:docMk/>
            <pc:sldMk cId="912834312" sldId="804"/>
            <ac:graphicFrameMk id="11" creationId="{A6864D88-E5D1-87BC-1D84-0940606896F7}"/>
          </ac:graphicFrameMkLst>
        </pc:graphicFrameChg>
        <pc:cxnChg chg="add mod">
          <ac:chgData name="David Alejandro Plazas Jarrin" userId="07cd4776be531532" providerId="LiveId" clId="{07BC88E5-D624-7249-A95C-C6E6DF533226}" dt="2023-06-13T22:53:40.717" v="3277" actId="1076"/>
          <ac:cxnSpMkLst>
            <pc:docMk/>
            <pc:sldMk cId="912834312" sldId="804"/>
            <ac:cxnSpMk id="12" creationId="{01AE7B73-C7E6-9677-4EC5-7BB6390924A6}"/>
          </ac:cxnSpMkLst>
        </pc:cxnChg>
        <pc:cxnChg chg="add mod">
          <ac:chgData name="David Alejandro Plazas Jarrin" userId="07cd4776be531532" providerId="LiveId" clId="{07BC88E5-D624-7249-A95C-C6E6DF533226}" dt="2023-06-13T05:31:23.460" v="1211" actId="1036"/>
          <ac:cxnSpMkLst>
            <pc:docMk/>
            <pc:sldMk cId="912834312" sldId="804"/>
            <ac:cxnSpMk id="17" creationId="{E0FDE1FA-AF26-4C54-ECAC-3C3D1266F7C1}"/>
          </ac:cxnSpMkLst>
        </pc:cxnChg>
        <pc:cxnChg chg="add mod">
          <ac:chgData name="David Alejandro Plazas Jarrin" userId="07cd4776be531532" providerId="LiveId" clId="{07BC88E5-D624-7249-A95C-C6E6DF533226}" dt="2023-06-13T05:31:23.460" v="1211" actId="1036"/>
          <ac:cxnSpMkLst>
            <pc:docMk/>
            <pc:sldMk cId="912834312" sldId="804"/>
            <ac:cxnSpMk id="19" creationId="{0D61EA09-E025-27B3-A435-C499A1EC53D2}"/>
          </ac:cxnSpMkLst>
        </pc:cxnChg>
        <pc:cxnChg chg="add mod">
          <ac:chgData name="David Alejandro Plazas Jarrin" userId="07cd4776be531532" providerId="LiveId" clId="{07BC88E5-D624-7249-A95C-C6E6DF533226}" dt="2023-06-13T05:31:23.460" v="1211" actId="1036"/>
          <ac:cxnSpMkLst>
            <pc:docMk/>
            <pc:sldMk cId="912834312" sldId="804"/>
            <ac:cxnSpMk id="20" creationId="{D5C3C7A8-1656-0250-DA3F-B9302F426141}"/>
          </ac:cxnSpMkLst>
        </pc:cxnChg>
        <pc:cxnChg chg="add mod">
          <ac:chgData name="David Alejandro Plazas Jarrin" userId="07cd4776be531532" providerId="LiveId" clId="{07BC88E5-D624-7249-A95C-C6E6DF533226}" dt="2023-06-13T05:31:23.460" v="1211" actId="1036"/>
          <ac:cxnSpMkLst>
            <pc:docMk/>
            <pc:sldMk cId="912834312" sldId="804"/>
            <ac:cxnSpMk id="22" creationId="{59A3443C-7961-310A-47AC-8FD71BA7AC8D}"/>
          </ac:cxnSpMkLst>
        </pc:cxnChg>
        <pc:cxnChg chg="add mod">
          <ac:chgData name="David Alejandro Plazas Jarrin" userId="07cd4776be531532" providerId="LiveId" clId="{07BC88E5-D624-7249-A95C-C6E6DF533226}" dt="2023-06-13T22:52:55.328" v="3248" actId="1076"/>
          <ac:cxnSpMkLst>
            <pc:docMk/>
            <pc:sldMk cId="912834312" sldId="804"/>
            <ac:cxnSpMk id="24" creationId="{04AA2AD3-1BC6-8DD6-E338-5197F3972A0E}"/>
          </ac:cxnSpMkLst>
        </pc:cxnChg>
        <pc:cxnChg chg="add mod">
          <ac:chgData name="David Alejandro Plazas Jarrin" userId="07cd4776be531532" providerId="LiveId" clId="{07BC88E5-D624-7249-A95C-C6E6DF533226}" dt="2023-06-13T05:31:23.460" v="1211" actId="1036"/>
          <ac:cxnSpMkLst>
            <pc:docMk/>
            <pc:sldMk cId="912834312" sldId="804"/>
            <ac:cxnSpMk id="25" creationId="{6BED3B77-77AE-CC44-7B12-FC0C9BD18B3A}"/>
          </ac:cxnSpMkLst>
        </pc:cxnChg>
        <pc:cxnChg chg="add mod">
          <ac:chgData name="David Alejandro Plazas Jarrin" userId="07cd4776be531532" providerId="LiveId" clId="{07BC88E5-D624-7249-A95C-C6E6DF533226}" dt="2023-06-13T16:42:21.878" v="2183" actId="1076"/>
          <ac:cxnSpMkLst>
            <pc:docMk/>
            <pc:sldMk cId="912834312" sldId="804"/>
            <ac:cxnSpMk id="29" creationId="{17FD8A59-7475-2915-85E1-19C8571051EF}"/>
          </ac:cxnSpMkLst>
        </pc:cxnChg>
        <pc:cxnChg chg="add mod">
          <ac:chgData name="David Alejandro Plazas Jarrin" userId="07cd4776be531532" providerId="LiveId" clId="{07BC88E5-D624-7249-A95C-C6E6DF533226}" dt="2023-06-13T05:31:23.460" v="1211" actId="1036"/>
          <ac:cxnSpMkLst>
            <pc:docMk/>
            <pc:sldMk cId="912834312" sldId="804"/>
            <ac:cxnSpMk id="31" creationId="{A9C18CBD-EDF2-D7C2-68B7-72DCC7B880DD}"/>
          </ac:cxnSpMkLst>
        </pc:cxnChg>
        <pc:cxnChg chg="add mod">
          <ac:chgData name="David Alejandro Plazas Jarrin" userId="07cd4776be531532" providerId="LiveId" clId="{07BC88E5-D624-7249-A95C-C6E6DF533226}" dt="2023-06-13T22:53:46.501" v="3278" actId="1076"/>
          <ac:cxnSpMkLst>
            <pc:docMk/>
            <pc:sldMk cId="912834312" sldId="804"/>
            <ac:cxnSpMk id="37" creationId="{4FC77316-72F0-30AC-23F5-E6E1ECE2804E}"/>
          </ac:cxnSpMkLst>
        </pc:cxnChg>
        <pc:cxnChg chg="add mod">
          <ac:chgData name="David Alejandro Plazas Jarrin" userId="07cd4776be531532" providerId="LiveId" clId="{07BC88E5-D624-7249-A95C-C6E6DF533226}" dt="2023-06-13T05:31:23.460" v="1211" actId="1036"/>
          <ac:cxnSpMkLst>
            <pc:docMk/>
            <pc:sldMk cId="912834312" sldId="804"/>
            <ac:cxnSpMk id="38" creationId="{12F5993D-C3FA-CD2E-E8D4-DD294BC29BB9}"/>
          </ac:cxnSpMkLst>
        </pc:cxnChg>
        <pc:cxnChg chg="add mod">
          <ac:chgData name="David Alejandro Plazas Jarrin" userId="07cd4776be531532" providerId="LiveId" clId="{07BC88E5-D624-7249-A95C-C6E6DF533226}" dt="2023-06-13T22:52:44.929" v="3245" actId="1076"/>
          <ac:cxnSpMkLst>
            <pc:docMk/>
            <pc:sldMk cId="912834312" sldId="804"/>
            <ac:cxnSpMk id="40" creationId="{9330C6CB-30CC-E289-13D9-7A5331AFC6C0}"/>
          </ac:cxnSpMkLst>
        </pc:cxnChg>
      </pc:sldChg>
      <pc:sldChg chg="addSp modSp add mod">
        <pc:chgData name="David Alejandro Plazas Jarrin" userId="07cd4776be531532" providerId="LiveId" clId="{07BC88E5-D624-7249-A95C-C6E6DF533226}" dt="2023-06-13T22:59:43.837" v="3297" actId="20577"/>
        <pc:sldMkLst>
          <pc:docMk/>
          <pc:sldMk cId="3089196426" sldId="805"/>
        </pc:sldMkLst>
        <pc:spChg chg="mod">
          <ac:chgData name="David Alejandro Plazas Jarrin" userId="07cd4776be531532" providerId="LiveId" clId="{07BC88E5-D624-7249-A95C-C6E6DF533226}" dt="2023-06-13T16:52:26.961" v="2208" actId="20577"/>
          <ac:spMkLst>
            <pc:docMk/>
            <pc:sldMk cId="3089196426" sldId="805"/>
            <ac:spMk id="3" creationId="{31C21773-BEF3-FDFD-AF6B-7E11D22A3D8A}"/>
          </ac:spMkLst>
        </pc:spChg>
        <pc:spChg chg="mod">
          <ac:chgData name="David Alejandro Plazas Jarrin" userId="07cd4776be531532" providerId="LiveId" clId="{07BC88E5-D624-7249-A95C-C6E6DF533226}" dt="2023-06-13T22:59:43.837" v="3297" actId="20577"/>
          <ac:spMkLst>
            <pc:docMk/>
            <pc:sldMk cId="3089196426" sldId="805"/>
            <ac:spMk id="8" creationId="{7CA7E924-0615-99AB-D984-1EB9187E44A2}"/>
          </ac:spMkLst>
        </pc:spChg>
        <pc:graphicFrameChg chg="add mod modGraphic">
          <ac:chgData name="David Alejandro Plazas Jarrin" userId="07cd4776be531532" providerId="LiveId" clId="{07BC88E5-D624-7249-A95C-C6E6DF533226}" dt="2023-06-13T22:51:05.791" v="3243" actId="14734"/>
          <ac:graphicFrameMkLst>
            <pc:docMk/>
            <pc:sldMk cId="3089196426" sldId="805"/>
            <ac:graphicFrameMk id="10" creationId="{E00191AD-047F-0E07-DB9F-7B492474E43F}"/>
          </ac:graphicFrameMkLst>
        </pc:graphicFrameChg>
        <pc:picChg chg="mod">
          <ac:chgData name="David Alejandro Plazas Jarrin" userId="07cd4776be531532" providerId="LiveId" clId="{07BC88E5-D624-7249-A95C-C6E6DF533226}" dt="2023-06-13T05:39:10.049" v="1372" actId="1076"/>
          <ac:picMkLst>
            <pc:docMk/>
            <pc:sldMk cId="3089196426" sldId="805"/>
            <ac:picMk id="4" creationId="{004D345C-6A33-AE25-47CF-56CE7D5539DD}"/>
          </ac:picMkLst>
        </pc:picChg>
      </pc:sldChg>
      <pc:sldChg chg="modSp add mod">
        <pc:chgData name="David Alejandro Plazas Jarrin" userId="07cd4776be531532" providerId="LiveId" clId="{07BC88E5-D624-7249-A95C-C6E6DF533226}" dt="2023-06-13T16:39:06.498" v="2149" actId="207"/>
        <pc:sldMkLst>
          <pc:docMk/>
          <pc:sldMk cId="3917121413" sldId="806"/>
        </pc:sldMkLst>
        <pc:spChg chg="mod">
          <ac:chgData name="David Alejandro Plazas Jarrin" userId="07cd4776be531532" providerId="LiveId" clId="{07BC88E5-D624-7249-A95C-C6E6DF533226}" dt="2023-06-13T16:39:06.498" v="2149" actId="207"/>
          <ac:spMkLst>
            <pc:docMk/>
            <pc:sldMk cId="3917121413" sldId="806"/>
            <ac:spMk id="3" creationId="{C9774C90-3198-72CB-B2A1-18B9C9BC1B81}"/>
          </ac:spMkLst>
        </pc:spChg>
      </pc:sldChg>
      <pc:sldChg chg="modSp add mod">
        <pc:chgData name="David Alejandro Plazas Jarrin" userId="07cd4776be531532" providerId="LiveId" clId="{07BC88E5-D624-7249-A95C-C6E6DF533226}" dt="2023-06-13T16:39:35.559" v="2161" actId="207"/>
        <pc:sldMkLst>
          <pc:docMk/>
          <pc:sldMk cId="3829875823" sldId="807"/>
        </pc:sldMkLst>
        <pc:spChg chg="mod">
          <ac:chgData name="David Alejandro Plazas Jarrin" userId="07cd4776be531532" providerId="LiveId" clId="{07BC88E5-D624-7249-A95C-C6E6DF533226}" dt="2023-06-13T16:39:35.559" v="2161" actId="207"/>
          <ac:spMkLst>
            <pc:docMk/>
            <pc:sldMk cId="3829875823" sldId="807"/>
            <ac:spMk id="3" creationId="{C9774C90-3198-72CB-B2A1-18B9C9BC1B81}"/>
          </ac:spMkLst>
        </pc:spChg>
      </pc:sldChg>
      <pc:sldChg chg="delSp modSp add mod">
        <pc:chgData name="David Alejandro Plazas Jarrin" userId="07cd4776be531532" providerId="LiveId" clId="{07BC88E5-D624-7249-A95C-C6E6DF533226}" dt="2023-06-13T18:45:37.176" v="2883" actId="207"/>
        <pc:sldMkLst>
          <pc:docMk/>
          <pc:sldMk cId="1184872280" sldId="808"/>
        </pc:sldMkLst>
        <pc:spChg chg="mod">
          <ac:chgData name="David Alejandro Plazas Jarrin" userId="07cd4776be531532" providerId="LiveId" clId="{07BC88E5-D624-7249-A95C-C6E6DF533226}" dt="2023-06-13T17:07:09.460" v="2407"/>
          <ac:spMkLst>
            <pc:docMk/>
            <pc:sldMk cId="1184872280" sldId="808"/>
            <ac:spMk id="3" creationId="{31C21773-BEF3-FDFD-AF6B-7E11D22A3D8A}"/>
          </ac:spMkLst>
        </pc:spChg>
        <pc:spChg chg="del">
          <ac:chgData name="David Alejandro Plazas Jarrin" userId="07cd4776be531532" providerId="LiveId" clId="{07BC88E5-D624-7249-A95C-C6E6DF533226}" dt="2023-06-13T05:40:32.545" v="1381" actId="478"/>
          <ac:spMkLst>
            <pc:docMk/>
            <pc:sldMk cId="1184872280" sldId="808"/>
            <ac:spMk id="8" creationId="{7CA7E924-0615-99AB-D984-1EB9187E44A2}"/>
          </ac:spMkLst>
        </pc:spChg>
        <pc:graphicFrameChg chg="mod modGraphic">
          <ac:chgData name="David Alejandro Plazas Jarrin" userId="07cd4776be531532" providerId="LiveId" clId="{07BC88E5-D624-7249-A95C-C6E6DF533226}" dt="2023-06-13T18:45:37.176" v="2883" actId="207"/>
          <ac:graphicFrameMkLst>
            <pc:docMk/>
            <pc:sldMk cId="1184872280" sldId="808"/>
            <ac:graphicFrameMk id="10" creationId="{E00191AD-047F-0E07-DB9F-7B492474E43F}"/>
          </ac:graphicFrameMkLst>
        </pc:graphicFrameChg>
      </pc:sldChg>
      <pc:sldChg chg="modSp add mod ord">
        <pc:chgData name="David Alejandro Plazas Jarrin" userId="07cd4776be531532" providerId="LiveId" clId="{07BC88E5-D624-7249-A95C-C6E6DF533226}" dt="2023-06-13T17:22:10.780" v="2440"/>
        <pc:sldMkLst>
          <pc:docMk/>
          <pc:sldMk cId="3929088449" sldId="809"/>
        </pc:sldMkLst>
        <pc:spChg chg="mod">
          <ac:chgData name="David Alejandro Plazas Jarrin" userId="07cd4776be531532" providerId="LiveId" clId="{07BC88E5-D624-7249-A95C-C6E6DF533226}" dt="2023-06-13T17:07:06.145" v="2406"/>
          <ac:spMkLst>
            <pc:docMk/>
            <pc:sldMk cId="3929088449" sldId="809"/>
            <ac:spMk id="3" creationId="{31C21773-BEF3-FDFD-AF6B-7E11D22A3D8A}"/>
          </ac:spMkLst>
        </pc:spChg>
        <pc:graphicFrameChg chg="mod modGraphic">
          <ac:chgData name="David Alejandro Plazas Jarrin" userId="07cd4776be531532" providerId="LiveId" clId="{07BC88E5-D624-7249-A95C-C6E6DF533226}" dt="2023-06-13T17:22:10.780" v="2440"/>
          <ac:graphicFrameMkLst>
            <pc:docMk/>
            <pc:sldMk cId="3929088449" sldId="809"/>
            <ac:graphicFrameMk id="10" creationId="{E00191AD-047F-0E07-DB9F-7B492474E43F}"/>
          </ac:graphicFrameMkLst>
        </pc:graphicFrameChg>
      </pc:sldChg>
      <pc:sldChg chg="addSp modSp add mod">
        <pc:chgData name="David Alejandro Plazas Jarrin" userId="07cd4776be531532" providerId="LiveId" clId="{07BC88E5-D624-7249-A95C-C6E6DF533226}" dt="2023-06-13T19:13:11.191" v="2997" actId="20577"/>
        <pc:sldMkLst>
          <pc:docMk/>
          <pc:sldMk cId="2305894351" sldId="810"/>
        </pc:sldMkLst>
        <pc:spChg chg="mod">
          <ac:chgData name="David Alejandro Plazas Jarrin" userId="07cd4776be531532" providerId="LiveId" clId="{07BC88E5-D624-7249-A95C-C6E6DF533226}" dt="2023-06-13T17:07:12.064" v="2408"/>
          <ac:spMkLst>
            <pc:docMk/>
            <pc:sldMk cId="2305894351" sldId="810"/>
            <ac:spMk id="3" creationId="{31C21773-BEF3-FDFD-AF6B-7E11D22A3D8A}"/>
          </ac:spMkLst>
        </pc:spChg>
        <pc:spChg chg="add mod">
          <ac:chgData name="David Alejandro Plazas Jarrin" userId="07cd4776be531532" providerId="LiveId" clId="{07BC88E5-D624-7249-A95C-C6E6DF533226}" dt="2023-06-13T19:13:11.191" v="2997" actId="20577"/>
          <ac:spMkLst>
            <pc:docMk/>
            <pc:sldMk cId="2305894351" sldId="810"/>
            <ac:spMk id="8" creationId="{AFC97079-2BEC-20B7-140F-32DC8A441A11}"/>
          </ac:spMkLst>
        </pc:spChg>
        <pc:graphicFrameChg chg="mod modGraphic">
          <ac:chgData name="David Alejandro Plazas Jarrin" userId="07cd4776be531532" providerId="LiveId" clId="{07BC88E5-D624-7249-A95C-C6E6DF533226}" dt="2023-06-13T18:45:59.316" v="2885" actId="20577"/>
          <ac:graphicFrameMkLst>
            <pc:docMk/>
            <pc:sldMk cId="2305894351" sldId="810"/>
            <ac:graphicFrameMk id="10" creationId="{E00191AD-047F-0E07-DB9F-7B492474E43F}"/>
          </ac:graphicFrameMkLst>
        </pc:graphicFrameChg>
      </pc:sldChg>
      <pc:sldChg chg="addSp delSp modSp add mod">
        <pc:chgData name="David Alejandro Plazas Jarrin" userId="07cd4776be531532" providerId="LiveId" clId="{07BC88E5-D624-7249-A95C-C6E6DF533226}" dt="2023-06-13T06:03:51.966" v="2131" actId="20577"/>
        <pc:sldMkLst>
          <pc:docMk/>
          <pc:sldMk cId="571610037" sldId="811"/>
        </pc:sldMkLst>
        <pc:spChg chg="mod">
          <ac:chgData name="David Alejandro Plazas Jarrin" userId="07cd4776be531532" providerId="LiveId" clId="{07BC88E5-D624-7249-A95C-C6E6DF533226}" dt="2023-06-13T05:56:50.023" v="1660"/>
          <ac:spMkLst>
            <pc:docMk/>
            <pc:sldMk cId="571610037" sldId="811"/>
            <ac:spMk id="3" creationId="{31C21773-BEF3-FDFD-AF6B-7E11D22A3D8A}"/>
          </ac:spMkLst>
        </pc:spChg>
        <pc:spChg chg="mod">
          <ac:chgData name="David Alejandro Plazas Jarrin" userId="07cd4776be531532" providerId="LiveId" clId="{07BC88E5-D624-7249-A95C-C6E6DF533226}" dt="2023-06-13T06:03:51.966" v="2131" actId="20577"/>
          <ac:spMkLst>
            <pc:docMk/>
            <pc:sldMk cId="571610037" sldId="811"/>
            <ac:spMk id="8" creationId="{7CA7E924-0615-99AB-D984-1EB9187E44A2}"/>
          </ac:spMkLst>
        </pc:spChg>
        <pc:spChg chg="add del mod">
          <ac:chgData name="David Alejandro Plazas Jarrin" userId="07cd4776be531532" providerId="LiveId" clId="{07BC88E5-D624-7249-A95C-C6E6DF533226}" dt="2023-06-13T06:02:46.777" v="2113" actId="478"/>
          <ac:spMkLst>
            <pc:docMk/>
            <pc:sldMk cId="571610037" sldId="811"/>
            <ac:spMk id="11" creationId="{62758829-71AC-6A76-154F-4025FE41C3BA}"/>
          </ac:spMkLst>
        </pc:spChg>
        <pc:graphicFrameChg chg="del">
          <ac:chgData name="David Alejandro Plazas Jarrin" userId="07cd4776be531532" providerId="LiveId" clId="{07BC88E5-D624-7249-A95C-C6E6DF533226}" dt="2023-06-13T05:56:24.237" v="1654" actId="478"/>
          <ac:graphicFrameMkLst>
            <pc:docMk/>
            <pc:sldMk cId="571610037" sldId="811"/>
            <ac:graphicFrameMk id="10" creationId="{E00191AD-047F-0E07-DB9F-7B492474E43F}"/>
          </ac:graphicFrameMkLst>
        </pc:graphicFrameChg>
        <pc:picChg chg="del mod">
          <ac:chgData name="David Alejandro Plazas Jarrin" userId="07cd4776be531532" providerId="LiveId" clId="{07BC88E5-D624-7249-A95C-C6E6DF533226}" dt="2023-06-13T06:02:47.709" v="2114" actId="478"/>
          <ac:picMkLst>
            <pc:docMk/>
            <pc:sldMk cId="571610037" sldId="811"/>
            <ac:picMk id="4" creationId="{004D345C-6A33-AE25-47CF-56CE7D5539DD}"/>
          </ac:picMkLst>
        </pc:picChg>
        <pc:picChg chg="add mod">
          <ac:chgData name="David Alejandro Plazas Jarrin" userId="07cd4776be531532" providerId="LiveId" clId="{07BC88E5-D624-7249-A95C-C6E6DF533226}" dt="2023-06-13T06:03:47.396" v="2129" actId="1076"/>
          <ac:picMkLst>
            <pc:docMk/>
            <pc:sldMk cId="571610037" sldId="811"/>
            <ac:picMk id="12" creationId="{D530EE2B-58E0-DA0C-65F3-D75540BA5382}"/>
          </ac:picMkLst>
        </pc:picChg>
      </pc:sldChg>
      <pc:sldChg chg="addSp delSp modSp add mod modNotesTx">
        <pc:chgData name="David Alejandro Plazas Jarrin" userId="07cd4776be531532" providerId="LiveId" clId="{07BC88E5-D624-7249-A95C-C6E6DF533226}" dt="2023-06-13T22:54:54.053" v="3283" actId="20577"/>
        <pc:sldMkLst>
          <pc:docMk/>
          <pc:sldMk cId="1675325857" sldId="812"/>
        </pc:sldMkLst>
        <pc:spChg chg="del">
          <ac:chgData name="David Alejandro Plazas Jarrin" userId="07cd4776be531532" providerId="LiveId" clId="{07BC88E5-D624-7249-A95C-C6E6DF533226}" dt="2023-06-13T22:36:23.150" v="3180" actId="478"/>
          <ac:spMkLst>
            <pc:docMk/>
            <pc:sldMk cId="1675325857" sldId="812"/>
            <ac:spMk id="3" creationId="{C9774C90-3198-72CB-B2A1-18B9C9BC1B81}"/>
          </ac:spMkLst>
        </pc:spChg>
        <pc:spChg chg="add mod">
          <ac:chgData name="David Alejandro Plazas Jarrin" userId="07cd4776be531532" providerId="LiveId" clId="{07BC88E5-D624-7249-A95C-C6E6DF533226}" dt="2023-06-13T22:43:11.729" v="3227" actId="20577"/>
          <ac:spMkLst>
            <pc:docMk/>
            <pc:sldMk cId="1675325857" sldId="812"/>
            <ac:spMk id="4" creationId="{0B4DD19E-BB0A-577A-B2B6-0F9BBA56731F}"/>
          </ac:spMkLst>
        </pc:spChg>
      </pc:sldChg>
      <pc:sldChg chg="modSp add mod modNotesTx">
        <pc:chgData name="David Alejandro Plazas Jarrin" userId="07cd4776be531532" providerId="LiveId" clId="{07BC88E5-D624-7249-A95C-C6E6DF533226}" dt="2023-06-13T22:54:49.385" v="3282" actId="20577"/>
        <pc:sldMkLst>
          <pc:docMk/>
          <pc:sldMk cId="1489548080" sldId="813"/>
        </pc:sldMkLst>
        <pc:spChg chg="mod">
          <ac:chgData name="David Alejandro Plazas Jarrin" userId="07cd4776be531532" providerId="LiveId" clId="{07BC88E5-D624-7249-A95C-C6E6DF533226}" dt="2023-06-13T22:48:42.875" v="3240" actId="115"/>
          <ac:spMkLst>
            <pc:docMk/>
            <pc:sldMk cId="1489548080" sldId="813"/>
            <ac:spMk id="4" creationId="{0B4DD19E-BB0A-577A-B2B6-0F9BBA56731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47B7A-A34A-476A-A6DD-6DAB048E7EA2}" type="doc">
      <dgm:prSet loTypeId="urn:microsoft.com/office/officeart/2005/8/layout/chevron1" loCatId="process" qsTypeId="urn:microsoft.com/office/officeart/2005/8/quickstyle/simple1" qsCatId="simple" csTypeId="urn:microsoft.com/office/officeart/2005/8/colors/accent1_2" csCatId="accent1" phldr="1"/>
      <dgm:spPr/>
    </dgm:pt>
    <dgm:pt modelId="{BBF014AF-67CE-4974-B3B7-F111CB7BD2B5}">
      <dgm:prSet phldrT="[Texto]" custT="1"/>
      <dgm:spPr>
        <a:solidFill>
          <a:schemeClr val="accent5">
            <a:lumMod val="60000"/>
            <a:lumOff val="40000"/>
          </a:schemeClr>
        </a:solidFill>
      </dgm:spPr>
      <dgm:t>
        <a:bodyPr/>
        <a:lstStyle/>
        <a:p>
          <a:r>
            <a:rPr lang="es-ES" sz="1600" b="0" dirty="0" smtClean="0">
              <a:solidFill>
                <a:schemeClr val="tx1"/>
              </a:solidFill>
              <a:effectLst>
                <a:outerShdw blurRad="50800" dist="38100" dir="2700000" algn="tl" rotWithShape="0">
                  <a:prstClr val="black"/>
                </a:outerShdw>
              </a:effectLst>
            </a:rPr>
            <a:t>Abril</a:t>
          </a:r>
          <a:endParaRPr lang="es-ES" sz="1600" b="0" dirty="0">
            <a:solidFill>
              <a:schemeClr val="tx1"/>
            </a:solidFill>
            <a:effectLst>
              <a:outerShdw blurRad="50800" dist="38100" dir="2700000" algn="tl" rotWithShape="0">
                <a:prstClr val="black"/>
              </a:outerShdw>
            </a:effectLst>
          </a:endParaRPr>
        </a:p>
      </dgm:t>
    </dgm:pt>
    <dgm:pt modelId="{3963D9F3-494A-45DC-B7D7-9AC26A086DDD}" type="parTrans" cxnId="{C6D74A0C-0945-4470-817E-5E76DD0181FD}">
      <dgm:prSet/>
      <dgm:spPr/>
      <dgm:t>
        <a:bodyPr/>
        <a:lstStyle/>
        <a:p>
          <a:endParaRPr lang="es-ES" sz="1200"/>
        </a:p>
      </dgm:t>
    </dgm:pt>
    <dgm:pt modelId="{75F3184F-605D-44DF-954D-DB2272C52307}" type="sibTrans" cxnId="{C6D74A0C-0945-4470-817E-5E76DD0181FD}">
      <dgm:prSet/>
      <dgm:spPr/>
      <dgm:t>
        <a:bodyPr/>
        <a:lstStyle/>
        <a:p>
          <a:endParaRPr lang="es-ES" sz="1200"/>
        </a:p>
      </dgm:t>
    </dgm:pt>
    <dgm:pt modelId="{804C4881-A014-4A64-A003-096D15CD70A1}">
      <dgm:prSet phldrT="[Texto]" custT="1"/>
      <dgm:spPr>
        <a:solidFill>
          <a:schemeClr val="accent1">
            <a:lumMod val="40000"/>
            <a:lumOff val="60000"/>
          </a:schemeClr>
        </a:solidFill>
      </dgm:spPr>
      <dgm:t>
        <a:bodyPr/>
        <a:lstStyle/>
        <a:p>
          <a:r>
            <a:rPr lang="es-ES" sz="1400" b="0" dirty="0" smtClean="0">
              <a:solidFill>
                <a:schemeClr val="tx1"/>
              </a:solidFill>
              <a:effectLst>
                <a:outerShdw blurRad="50800" dist="38100" dir="2700000" algn="tl" rotWithShape="0">
                  <a:prstClr val="black"/>
                </a:outerShdw>
              </a:effectLst>
              <a:sym typeface="Arial"/>
            </a:rPr>
            <a:t>Marzo</a:t>
          </a:r>
          <a:endParaRPr lang="es-ES" sz="1400" b="0" dirty="0">
            <a:solidFill>
              <a:schemeClr val="tx1"/>
            </a:solidFill>
            <a:effectLst>
              <a:outerShdw blurRad="50800" dist="38100" dir="2700000" algn="tl" rotWithShape="0">
                <a:prstClr val="black"/>
              </a:outerShdw>
            </a:effectLst>
            <a:sym typeface="Arial"/>
          </a:endParaRPr>
        </a:p>
      </dgm:t>
    </dgm:pt>
    <dgm:pt modelId="{1425D815-A960-4609-9037-62A2F176A96F}" type="sibTrans" cxnId="{D20A862B-2C67-442B-B923-6461CAD7A5F6}">
      <dgm:prSet/>
      <dgm:spPr/>
      <dgm:t>
        <a:bodyPr/>
        <a:lstStyle/>
        <a:p>
          <a:endParaRPr lang="es-ES" sz="1200"/>
        </a:p>
      </dgm:t>
    </dgm:pt>
    <dgm:pt modelId="{D106C192-3CAA-4324-9D28-E77FB4E6DE0B}" type="parTrans" cxnId="{D20A862B-2C67-442B-B923-6461CAD7A5F6}">
      <dgm:prSet/>
      <dgm:spPr/>
      <dgm:t>
        <a:bodyPr/>
        <a:lstStyle/>
        <a:p>
          <a:endParaRPr lang="es-ES" sz="1200"/>
        </a:p>
      </dgm:t>
    </dgm:pt>
    <dgm:pt modelId="{DA032015-201F-4336-8705-26902CBA74EA}" type="pres">
      <dgm:prSet presAssocID="{B2247B7A-A34A-476A-A6DD-6DAB048E7EA2}" presName="Name0" presStyleCnt="0">
        <dgm:presLayoutVars>
          <dgm:dir/>
          <dgm:animLvl val="lvl"/>
          <dgm:resizeHandles val="exact"/>
        </dgm:presLayoutVars>
      </dgm:prSet>
      <dgm:spPr/>
    </dgm:pt>
    <dgm:pt modelId="{0A860837-53ED-4338-8691-6DDE35E0311C}" type="pres">
      <dgm:prSet presAssocID="{804C4881-A014-4A64-A003-096D15CD70A1}" presName="parTxOnly" presStyleLbl="node1" presStyleIdx="0" presStyleCnt="2" custScaleX="74305" custScaleY="83305" custLinFactX="-55348" custLinFactNeighborX="-100000" custLinFactNeighborY="10746">
        <dgm:presLayoutVars>
          <dgm:chMax val="0"/>
          <dgm:chPref val="0"/>
          <dgm:bulletEnabled val="1"/>
        </dgm:presLayoutVars>
      </dgm:prSet>
      <dgm:spPr/>
      <dgm:t>
        <a:bodyPr/>
        <a:lstStyle/>
        <a:p>
          <a:endParaRPr lang="es-MX"/>
        </a:p>
      </dgm:t>
    </dgm:pt>
    <dgm:pt modelId="{6A3E23A9-519B-418A-8682-F89AAF380D81}" type="pres">
      <dgm:prSet presAssocID="{1425D815-A960-4609-9037-62A2F176A96F}" presName="parTxOnlySpace" presStyleCnt="0"/>
      <dgm:spPr/>
    </dgm:pt>
    <dgm:pt modelId="{468E8B74-18EC-4A4D-9639-6E4850AF4474}" type="pres">
      <dgm:prSet presAssocID="{BBF014AF-67CE-4974-B3B7-F111CB7BD2B5}" presName="parTxOnly" presStyleLbl="node1" presStyleIdx="1" presStyleCnt="2" custScaleX="82944" custScaleY="83305" custLinFactNeighborX="44254" custLinFactNeighborY="13570">
        <dgm:presLayoutVars>
          <dgm:chMax val="0"/>
          <dgm:chPref val="0"/>
          <dgm:bulletEnabled val="1"/>
        </dgm:presLayoutVars>
      </dgm:prSet>
      <dgm:spPr/>
      <dgm:t>
        <a:bodyPr/>
        <a:lstStyle/>
        <a:p>
          <a:endParaRPr lang="es-MX"/>
        </a:p>
      </dgm:t>
    </dgm:pt>
  </dgm:ptLst>
  <dgm:cxnLst>
    <dgm:cxn modelId="{E97BA9DA-683E-4C04-9C80-E2E2FA50F04B}" type="presOf" srcId="{804C4881-A014-4A64-A003-096D15CD70A1}" destId="{0A860837-53ED-4338-8691-6DDE35E0311C}" srcOrd="0" destOrd="0" presId="urn:microsoft.com/office/officeart/2005/8/layout/chevron1"/>
    <dgm:cxn modelId="{D20A862B-2C67-442B-B923-6461CAD7A5F6}" srcId="{B2247B7A-A34A-476A-A6DD-6DAB048E7EA2}" destId="{804C4881-A014-4A64-A003-096D15CD70A1}" srcOrd="0" destOrd="0" parTransId="{D106C192-3CAA-4324-9D28-E77FB4E6DE0B}" sibTransId="{1425D815-A960-4609-9037-62A2F176A96F}"/>
    <dgm:cxn modelId="{21A36C35-0AC3-4991-87F6-166077072A5E}" type="presOf" srcId="{B2247B7A-A34A-476A-A6DD-6DAB048E7EA2}" destId="{DA032015-201F-4336-8705-26902CBA74EA}" srcOrd="0" destOrd="0" presId="urn:microsoft.com/office/officeart/2005/8/layout/chevron1"/>
    <dgm:cxn modelId="{C6D74A0C-0945-4470-817E-5E76DD0181FD}" srcId="{B2247B7A-A34A-476A-A6DD-6DAB048E7EA2}" destId="{BBF014AF-67CE-4974-B3B7-F111CB7BD2B5}" srcOrd="1" destOrd="0" parTransId="{3963D9F3-494A-45DC-B7D7-9AC26A086DDD}" sibTransId="{75F3184F-605D-44DF-954D-DB2272C52307}"/>
    <dgm:cxn modelId="{E3F0D371-034B-46F6-8079-A9D306947E4A}" type="presOf" srcId="{BBF014AF-67CE-4974-B3B7-F111CB7BD2B5}" destId="{468E8B74-18EC-4A4D-9639-6E4850AF4474}" srcOrd="0" destOrd="0" presId="urn:microsoft.com/office/officeart/2005/8/layout/chevron1"/>
    <dgm:cxn modelId="{066F5FCE-4714-43BF-8CC8-DBE738C7B817}" type="presParOf" srcId="{DA032015-201F-4336-8705-26902CBA74EA}" destId="{0A860837-53ED-4338-8691-6DDE35E0311C}" srcOrd="0" destOrd="0" presId="urn:microsoft.com/office/officeart/2005/8/layout/chevron1"/>
    <dgm:cxn modelId="{10B6101E-5AF8-477E-9B4F-38A7EEA4F70D}" type="presParOf" srcId="{DA032015-201F-4336-8705-26902CBA74EA}" destId="{6A3E23A9-519B-418A-8682-F89AAF380D81}" srcOrd="1" destOrd="0" presId="urn:microsoft.com/office/officeart/2005/8/layout/chevron1"/>
    <dgm:cxn modelId="{82E69949-AB10-4163-A4A2-0FA4D52693FE}" type="presParOf" srcId="{DA032015-201F-4336-8705-26902CBA74EA}" destId="{468E8B74-18EC-4A4D-9639-6E4850AF4474}" srcOrd="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47B7A-A34A-476A-A6DD-6DAB048E7EA2}" type="doc">
      <dgm:prSet loTypeId="urn:microsoft.com/office/officeart/2005/8/layout/chevron1" loCatId="process" qsTypeId="urn:microsoft.com/office/officeart/2005/8/quickstyle/simple1" qsCatId="simple" csTypeId="urn:microsoft.com/office/officeart/2005/8/colors/accent1_2" csCatId="accent1" phldr="1"/>
      <dgm:spPr/>
    </dgm:pt>
    <dgm:pt modelId="{804C4881-A014-4A64-A003-096D15CD70A1}">
      <dgm:prSet phldrT="[Texto]"/>
      <dgm:spPr>
        <a:solidFill>
          <a:schemeClr val="accent4"/>
        </a:solidFill>
      </dgm:spPr>
      <dgm:t>
        <a:bodyPr/>
        <a:lstStyle/>
        <a:p>
          <a:r>
            <a:rPr lang="es-ES" b="0" dirty="0" smtClean="0">
              <a:solidFill>
                <a:schemeClr val="tx1"/>
              </a:solidFill>
              <a:effectLst>
                <a:outerShdw blurRad="50800" dist="38100" dir="2700000" algn="tl" rotWithShape="0">
                  <a:prstClr val="black"/>
                </a:outerShdw>
              </a:effectLst>
            </a:rPr>
            <a:t>Mayo</a:t>
          </a:r>
          <a:endParaRPr lang="es-ES" b="0" dirty="0">
            <a:solidFill>
              <a:schemeClr val="tx1"/>
            </a:solidFill>
            <a:effectLst>
              <a:outerShdw blurRad="50800" dist="38100" dir="2700000" algn="tl" rotWithShape="0">
                <a:prstClr val="black"/>
              </a:outerShdw>
            </a:effectLst>
          </a:endParaRPr>
        </a:p>
      </dgm:t>
    </dgm:pt>
    <dgm:pt modelId="{D106C192-3CAA-4324-9D28-E77FB4E6DE0B}" type="parTrans" cxnId="{D20A862B-2C67-442B-B923-6461CAD7A5F6}">
      <dgm:prSet/>
      <dgm:spPr/>
      <dgm:t>
        <a:bodyPr/>
        <a:lstStyle/>
        <a:p>
          <a:endParaRPr lang="es-ES"/>
        </a:p>
      </dgm:t>
    </dgm:pt>
    <dgm:pt modelId="{1425D815-A960-4609-9037-62A2F176A96F}" type="sibTrans" cxnId="{D20A862B-2C67-442B-B923-6461CAD7A5F6}">
      <dgm:prSet/>
      <dgm:spPr/>
      <dgm:t>
        <a:bodyPr/>
        <a:lstStyle/>
        <a:p>
          <a:endParaRPr lang="es-ES"/>
        </a:p>
      </dgm:t>
    </dgm:pt>
    <dgm:pt modelId="{EC76EA87-2FB3-4AFD-80C8-B041C7897E82}">
      <dgm:prSet phldrT="[Texto]" custT="1"/>
      <dgm:spPr>
        <a:solidFill>
          <a:schemeClr val="accent1">
            <a:lumMod val="60000"/>
            <a:lumOff val="40000"/>
          </a:schemeClr>
        </a:solidFill>
      </dgm:spPr>
      <dgm:t>
        <a:bodyPr/>
        <a:lstStyle/>
        <a:p>
          <a:r>
            <a:rPr lang="es-ES" sz="1200" b="1" dirty="0" smtClean="0">
              <a:solidFill>
                <a:schemeClr val="tx1"/>
              </a:solidFill>
            </a:rPr>
            <a:t>Junio</a:t>
          </a:r>
          <a:endParaRPr lang="es-ES" sz="1200" b="1" dirty="0">
            <a:solidFill>
              <a:schemeClr val="tx1"/>
            </a:solidFill>
          </a:endParaRPr>
        </a:p>
      </dgm:t>
    </dgm:pt>
    <dgm:pt modelId="{B9DA8EB1-57F6-4233-80E8-DB0D5E89D0CC}" type="parTrans" cxnId="{E0FB9193-5B6B-47B1-8509-C37A566C23A8}">
      <dgm:prSet/>
      <dgm:spPr/>
      <dgm:t>
        <a:bodyPr/>
        <a:lstStyle/>
        <a:p>
          <a:endParaRPr lang="es-ES"/>
        </a:p>
      </dgm:t>
    </dgm:pt>
    <dgm:pt modelId="{AC703CCD-AE99-4C0C-953E-E4131B8D82BB}" type="sibTrans" cxnId="{E0FB9193-5B6B-47B1-8509-C37A566C23A8}">
      <dgm:prSet/>
      <dgm:spPr/>
      <dgm:t>
        <a:bodyPr/>
        <a:lstStyle/>
        <a:p>
          <a:endParaRPr lang="es-ES"/>
        </a:p>
      </dgm:t>
    </dgm:pt>
    <dgm:pt modelId="{BBF014AF-67CE-4974-B3B7-F111CB7BD2B5}">
      <dgm:prSet phldrT="[Texto]" custT="1"/>
      <dgm:spPr>
        <a:solidFill>
          <a:schemeClr val="bg1">
            <a:lumMod val="75000"/>
          </a:schemeClr>
        </a:solidFill>
      </dgm:spPr>
      <dgm:t>
        <a:bodyPr/>
        <a:lstStyle/>
        <a:p>
          <a:r>
            <a:rPr lang="es-ES" sz="1200" b="0" dirty="0" smtClean="0">
              <a:solidFill>
                <a:schemeClr val="tx1"/>
              </a:solidFill>
              <a:effectLst>
                <a:outerShdw blurRad="50800" dist="38100" dir="2700000" algn="tl" rotWithShape="0">
                  <a:prstClr val="black"/>
                </a:outerShdw>
              </a:effectLst>
            </a:rPr>
            <a:t>Julio</a:t>
          </a:r>
          <a:endParaRPr lang="es-ES" sz="1200" b="0" dirty="0">
            <a:solidFill>
              <a:schemeClr val="tx1"/>
            </a:solidFill>
            <a:effectLst>
              <a:outerShdw blurRad="50800" dist="38100" dir="2700000" algn="tl" rotWithShape="0">
                <a:prstClr val="black"/>
              </a:outerShdw>
            </a:effectLst>
          </a:endParaRPr>
        </a:p>
      </dgm:t>
    </dgm:pt>
    <dgm:pt modelId="{3963D9F3-494A-45DC-B7D7-9AC26A086DDD}" type="parTrans" cxnId="{C6D74A0C-0945-4470-817E-5E76DD0181FD}">
      <dgm:prSet/>
      <dgm:spPr/>
      <dgm:t>
        <a:bodyPr/>
        <a:lstStyle/>
        <a:p>
          <a:endParaRPr lang="es-ES"/>
        </a:p>
      </dgm:t>
    </dgm:pt>
    <dgm:pt modelId="{75F3184F-605D-44DF-954D-DB2272C52307}" type="sibTrans" cxnId="{C6D74A0C-0945-4470-817E-5E76DD0181FD}">
      <dgm:prSet/>
      <dgm:spPr/>
      <dgm:t>
        <a:bodyPr/>
        <a:lstStyle/>
        <a:p>
          <a:endParaRPr lang="es-ES"/>
        </a:p>
      </dgm:t>
    </dgm:pt>
    <dgm:pt modelId="{3CC26264-3774-4CCE-BA2D-7B8F48704938}">
      <dgm:prSet phldrT="[Texto]"/>
      <dgm:spPr>
        <a:solidFill>
          <a:schemeClr val="bg2">
            <a:lumMod val="75000"/>
          </a:schemeClr>
        </a:solidFill>
      </dgm:spPr>
      <dgm:t>
        <a:bodyPr/>
        <a:lstStyle/>
        <a:p>
          <a:r>
            <a:rPr lang="es-ES" b="0" dirty="0" smtClean="0">
              <a:solidFill>
                <a:schemeClr val="tx1"/>
              </a:solidFill>
              <a:effectLst>
                <a:outerShdw blurRad="50800" dist="38100" dir="2700000" algn="tl" rotWithShape="0">
                  <a:prstClr val="black"/>
                </a:outerShdw>
              </a:effectLst>
            </a:rPr>
            <a:t>Agosto</a:t>
          </a:r>
          <a:endParaRPr lang="es-ES" b="0" dirty="0">
            <a:solidFill>
              <a:schemeClr val="tx1"/>
            </a:solidFill>
            <a:effectLst>
              <a:outerShdw blurRad="50800" dist="38100" dir="2700000" algn="tl" rotWithShape="0">
                <a:prstClr val="black"/>
              </a:outerShdw>
            </a:effectLst>
          </a:endParaRPr>
        </a:p>
      </dgm:t>
    </dgm:pt>
    <dgm:pt modelId="{9998C3BA-31DE-4437-A6E7-A623CFF21F8A}" type="parTrans" cxnId="{B403DC5E-8F18-4008-8956-B5DC909FC0EA}">
      <dgm:prSet/>
      <dgm:spPr/>
      <dgm:t>
        <a:bodyPr/>
        <a:lstStyle/>
        <a:p>
          <a:endParaRPr lang="es-MX"/>
        </a:p>
      </dgm:t>
    </dgm:pt>
    <dgm:pt modelId="{8954F281-2D0E-4489-B936-57024A229843}" type="sibTrans" cxnId="{B403DC5E-8F18-4008-8956-B5DC909FC0EA}">
      <dgm:prSet/>
      <dgm:spPr/>
      <dgm:t>
        <a:bodyPr/>
        <a:lstStyle/>
        <a:p>
          <a:endParaRPr lang="es-MX"/>
        </a:p>
      </dgm:t>
    </dgm:pt>
    <dgm:pt modelId="{FFC2D757-A641-46F8-A892-7F938065AD03}">
      <dgm:prSet phldrT="[Texto]"/>
      <dgm:spPr>
        <a:solidFill>
          <a:schemeClr val="accent4"/>
        </a:solidFill>
      </dgm:spPr>
      <dgm:t>
        <a:bodyPr/>
        <a:lstStyle/>
        <a:p>
          <a:r>
            <a:rPr lang="es-ES" b="0" dirty="0" smtClean="0">
              <a:solidFill>
                <a:schemeClr val="tx1"/>
              </a:solidFill>
              <a:effectLst>
                <a:outerShdw blurRad="50800" dist="38100" dir="2700000" algn="tl" rotWithShape="0">
                  <a:prstClr val="black"/>
                </a:outerShdw>
              </a:effectLst>
            </a:rPr>
            <a:t>Septiembre</a:t>
          </a:r>
          <a:endParaRPr lang="es-ES" b="0" dirty="0">
            <a:solidFill>
              <a:schemeClr val="tx1"/>
            </a:solidFill>
            <a:effectLst>
              <a:outerShdw blurRad="50800" dist="38100" dir="2700000" algn="tl" rotWithShape="0">
                <a:prstClr val="black"/>
              </a:outerShdw>
            </a:effectLst>
          </a:endParaRPr>
        </a:p>
      </dgm:t>
    </dgm:pt>
    <dgm:pt modelId="{695653DB-6EC5-4CC3-A629-A86E0052129C}" type="parTrans" cxnId="{3F1E297D-D126-45F2-A8A5-C5335F19F678}">
      <dgm:prSet/>
      <dgm:spPr/>
      <dgm:t>
        <a:bodyPr/>
        <a:lstStyle/>
        <a:p>
          <a:endParaRPr lang="es-MX"/>
        </a:p>
      </dgm:t>
    </dgm:pt>
    <dgm:pt modelId="{C1E27224-6D27-4ADE-9FFC-5E67A6AEB133}" type="sibTrans" cxnId="{3F1E297D-D126-45F2-A8A5-C5335F19F678}">
      <dgm:prSet/>
      <dgm:spPr/>
      <dgm:t>
        <a:bodyPr/>
        <a:lstStyle/>
        <a:p>
          <a:endParaRPr lang="es-MX"/>
        </a:p>
      </dgm:t>
    </dgm:pt>
    <dgm:pt modelId="{6B0BDC96-FF44-4F26-8AEB-DBC55A953EDE}">
      <dgm:prSet phldrT="[Texto]"/>
      <dgm:spPr>
        <a:solidFill>
          <a:schemeClr val="bg2">
            <a:lumMod val="75000"/>
          </a:schemeClr>
        </a:solidFill>
      </dgm:spPr>
      <dgm:t>
        <a:bodyPr/>
        <a:lstStyle/>
        <a:p>
          <a:r>
            <a:rPr lang="es-ES" b="0" dirty="0" smtClean="0">
              <a:solidFill>
                <a:schemeClr val="tx1"/>
              </a:solidFill>
              <a:effectLst>
                <a:outerShdw blurRad="50800" dist="38100" dir="2700000" algn="tl" rotWithShape="0">
                  <a:prstClr val="black"/>
                </a:outerShdw>
              </a:effectLst>
            </a:rPr>
            <a:t>Octubre</a:t>
          </a:r>
          <a:endParaRPr lang="es-ES" b="0" dirty="0">
            <a:solidFill>
              <a:schemeClr val="tx1"/>
            </a:solidFill>
            <a:effectLst>
              <a:outerShdw blurRad="50800" dist="38100" dir="2700000" algn="tl" rotWithShape="0">
                <a:prstClr val="black"/>
              </a:outerShdw>
            </a:effectLst>
          </a:endParaRPr>
        </a:p>
      </dgm:t>
    </dgm:pt>
    <dgm:pt modelId="{085BF9C4-859E-468E-84BD-787BAB5DF131}" type="parTrans" cxnId="{927BAF52-2231-4AEB-976E-C57D30270E48}">
      <dgm:prSet/>
      <dgm:spPr/>
      <dgm:t>
        <a:bodyPr/>
        <a:lstStyle/>
        <a:p>
          <a:endParaRPr lang="es-MX"/>
        </a:p>
      </dgm:t>
    </dgm:pt>
    <dgm:pt modelId="{D3E75D51-2F79-4499-BE60-35DEDE57F455}" type="sibTrans" cxnId="{927BAF52-2231-4AEB-976E-C57D30270E48}">
      <dgm:prSet/>
      <dgm:spPr/>
      <dgm:t>
        <a:bodyPr/>
        <a:lstStyle/>
        <a:p>
          <a:endParaRPr lang="es-MX"/>
        </a:p>
      </dgm:t>
    </dgm:pt>
    <dgm:pt modelId="{DA032015-201F-4336-8705-26902CBA74EA}" type="pres">
      <dgm:prSet presAssocID="{B2247B7A-A34A-476A-A6DD-6DAB048E7EA2}" presName="Name0" presStyleCnt="0">
        <dgm:presLayoutVars>
          <dgm:dir/>
          <dgm:animLvl val="lvl"/>
          <dgm:resizeHandles val="exact"/>
        </dgm:presLayoutVars>
      </dgm:prSet>
      <dgm:spPr/>
    </dgm:pt>
    <dgm:pt modelId="{0A860837-53ED-4338-8691-6DDE35E0311C}" type="pres">
      <dgm:prSet presAssocID="{804C4881-A014-4A64-A003-096D15CD70A1}" presName="parTxOnly" presStyleLbl="node1" presStyleIdx="0" presStyleCnt="6" custLinFactNeighborX="8910">
        <dgm:presLayoutVars>
          <dgm:chMax val="0"/>
          <dgm:chPref val="0"/>
          <dgm:bulletEnabled val="1"/>
        </dgm:presLayoutVars>
      </dgm:prSet>
      <dgm:spPr/>
      <dgm:t>
        <a:bodyPr/>
        <a:lstStyle/>
        <a:p>
          <a:endParaRPr lang="es-MX"/>
        </a:p>
      </dgm:t>
    </dgm:pt>
    <dgm:pt modelId="{6A3E23A9-519B-418A-8682-F89AAF380D81}" type="pres">
      <dgm:prSet presAssocID="{1425D815-A960-4609-9037-62A2F176A96F}" presName="parTxOnlySpace" presStyleCnt="0"/>
      <dgm:spPr/>
    </dgm:pt>
    <dgm:pt modelId="{31EC00D2-31DE-4796-8053-8BA331F1FBC5}" type="pres">
      <dgm:prSet presAssocID="{EC76EA87-2FB3-4AFD-80C8-B041C7897E82}" presName="parTxOnly" presStyleLbl="node1" presStyleIdx="1" presStyleCnt="6">
        <dgm:presLayoutVars>
          <dgm:chMax val="0"/>
          <dgm:chPref val="0"/>
          <dgm:bulletEnabled val="1"/>
        </dgm:presLayoutVars>
      </dgm:prSet>
      <dgm:spPr/>
      <dgm:t>
        <a:bodyPr/>
        <a:lstStyle/>
        <a:p>
          <a:endParaRPr lang="es-MX"/>
        </a:p>
      </dgm:t>
    </dgm:pt>
    <dgm:pt modelId="{9764A27D-BF85-4B9F-979D-ED1603F3B122}" type="pres">
      <dgm:prSet presAssocID="{AC703CCD-AE99-4C0C-953E-E4131B8D82BB}" presName="parTxOnlySpace" presStyleCnt="0"/>
      <dgm:spPr/>
    </dgm:pt>
    <dgm:pt modelId="{468E8B74-18EC-4A4D-9639-6E4850AF4474}" type="pres">
      <dgm:prSet presAssocID="{BBF014AF-67CE-4974-B3B7-F111CB7BD2B5}" presName="parTxOnly" presStyleLbl="node1" presStyleIdx="2" presStyleCnt="6">
        <dgm:presLayoutVars>
          <dgm:chMax val="0"/>
          <dgm:chPref val="0"/>
          <dgm:bulletEnabled val="1"/>
        </dgm:presLayoutVars>
      </dgm:prSet>
      <dgm:spPr/>
      <dgm:t>
        <a:bodyPr/>
        <a:lstStyle/>
        <a:p>
          <a:endParaRPr lang="es-MX"/>
        </a:p>
      </dgm:t>
    </dgm:pt>
    <dgm:pt modelId="{15307301-D157-47D8-B1E6-5170D316F1E7}" type="pres">
      <dgm:prSet presAssocID="{75F3184F-605D-44DF-954D-DB2272C52307}" presName="parTxOnlySpace" presStyleCnt="0"/>
      <dgm:spPr/>
    </dgm:pt>
    <dgm:pt modelId="{56E23035-7E60-428D-9E13-0BAE78671332}" type="pres">
      <dgm:prSet presAssocID="{3CC26264-3774-4CCE-BA2D-7B8F48704938}" presName="parTxOnly" presStyleLbl="node1" presStyleIdx="3" presStyleCnt="6">
        <dgm:presLayoutVars>
          <dgm:chMax val="0"/>
          <dgm:chPref val="0"/>
          <dgm:bulletEnabled val="1"/>
        </dgm:presLayoutVars>
      </dgm:prSet>
      <dgm:spPr/>
      <dgm:t>
        <a:bodyPr/>
        <a:lstStyle/>
        <a:p>
          <a:endParaRPr lang="es-MX"/>
        </a:p>
      </dgm:t>
    </dgm:pt>
    <dgm:pt modelId="{C12F6BA0-AD1F-46A3-8934-8E4224A7CC0A}" type="pres">
      <dgm:prSet presAssocID="{8954F281-2D0E-4489-B936-57024A229843}" presName="parTxOnlySpace" presStyleCnt="0"/>
      <dgm:spPr/>
    </dgm:pt>
    <dgm:pt modelId="{BD1F2A9F-430F-41C4-9E00-EFC344A15CD5}" type="pres">
      <dgm:prSet presAssocID="{FFC2D757-A641-46F8-A892-7F938065AD03}" presName="parTxOnly" presStyleLbl="node1" presStyleIdx="4" presStyleCnt="6">
        <dgm:presLayoutVars>
          <dgm:chMax val="0"/>
          <dgm:chPref val="0"/>
          <dgm:bulletEnabled val="1"/>
        </dgm:presLayoutVars>
      </dgm:prSet>
      <dgm:spPr/>
      <dgm:t>
        <a:bodyPr/>
        <a:lstStyle/>
        <a:p>
          <a:endParaRPr lang="es-MX"/>
        </a:p>
      </dgm:t>
    </dgm:pt>
    <dgm:pt modelId="{BA144E3A-4B4F-45C6-A088-86B66A9E5A57}" type="pres">
      <dgm:prSet presAssocID="{C1E27224-6D27-4ADE-9FFC-5E67A6AEB133}" presName="parTxOnlySpace" presStyleCnt="0"/>
      <dgm:spPr/>
    </dgm:pt>
    <dgm:pt modelId="{7DA6A957-B5FE-4852-A8A3-6119F43FEB60}" type="pres">
      <dgm:prSet presAssocID="{6B0BDC96-FF44-4F26-8AEB-DBC55A953EDE}" presName="parTxOnly" presStyleLbl="node1" presStyleIdx="5" presStyleCnt="6">
        <dgm:presLayoutVars>
          <dgm:chMax val="0"/>
          <dgm:chPref val="0"/>
          <dgm:bulletEnabled val="1"/>
        </dgm:presLayoutVars>
      </dgm:prSet>
      <dgm:spPr/>
      <dgm:t>
        <a:bodyPr/>
        <a:lstStyle/>
        <a:p>
          <a:endParaRPr lang="es-MX"/>
        </a:p>
      </dgm:t>
    </dgm:pt>
  </dgm:ptLst>
  <dgm:cxnLst>
    <dgm:cxn modelId="{C6D74A0C-0945-4470-817E-5E76DD0181FD}" srcId="{B2247B7A-A34A-476A-A6DD-6DAB048E7EA2}" destId="{BBF014AF-67CE-4974-B3B7-F111CB7BD2B5}" srcOrd="2" destOrd="0" parTransId="{3963D9F3-494A-45DC-B7D7-9AC26A086DDD}" sibTransId="{75F3184F-605D-44DF-954D-DB2272C52307}"/>
    <dgm:cxn modelId="{00494A9E-754D-4D40-B54B-686727F021E6}" type="presOf" srcId="{6B0BDC96-FF44-4F26-8AEB-DBC55A953EDE}" destId="{7DA6A957-B5FE-4852-A8A3-6119F43FEB60}" srcOrd="0" destOrd="0" presId="urn:microsoft.com/office/officeart/2005/8/layout/chevron1"/>
    <dgm:cxn modelId="{927BAF52-2231-4AEB-976E-C57D30270E48}" srcId="{B2247B7A-A34A-476A-A6DD-6DAB048E7EA2}" destId="{6B0BDC96-FF44-4F26-8AEB-DBC55A953EDE}" srcOrd="5" destOrd="0" parTransId="{085BF9C4-859E-468E-84BD-787BAB5DF131}" sibTransId="{D3E75D51-2F79-4499-BE60-35DEDE57F455}"/>
    <dgm:cxn modelId="{3F1E297D-D126-45F2-A8A5-C5335F19F678}" srcId="{B2247B7A-A34A-476A-A6DD-6DAB048E7EA2}" destId="{FFC2D757-A641-46F8-A892-7F938065AD03}" srcOrd="4" destOrd="0" parTransId="{695653DB-6EC5-4CC3-A629-A86E0052129C}" sibTransId="{C1E27224-6D27-4ADE-9FFC-5E67A6AEB133}"/>
    <dgm:cxn modelId="{C3EB5922-4AAE-49AC-8615-3A203E6775ED}" type="presOf" srcId="{FFC2D757-A641-46F8-A892-7F938065AD03}" destId="{BD1F2A9F-430F-41C4-9E00-EFC344A15CD5}" srcOrd="0" destOrd="0" presId="urn:microsoft.com/office/officeart/2005/8/layout/chevron1"/>
    <dgm:cxn modelId="{95F2FA05-D248-44DF-96A3-5FFC88699E88}" type="presOf" srcId="{B2247B7A-A34A-476A-A6DD-6DAB048E7EA2}" destId="{DA032015-201F-4336-8705-26902CBA74EA}" srcOrd="0" destOrd="0" presId="urn:microsoft.com/office/officeart/2005/8/layout/chevron1"/>
    <dgm:cxn modelId="{A0B1D7C5-1807-42FE-8D2A-F6B97BBC1B74}" type="presOf" srcId="{804C4881-A014-4A64-A003-096D15CD70A1}" destId="{0A860837-53ED-4338-8691-6DDE35E0311C}" srcOrd="0" destOrd="0" presId="urn:microsoft.com/office/officeart/2005/8/layout/chevron1"/>
    <dgm:cxn modelId="{E0FB9193-5B6B-47B1-8509-C37A566C23A8}" srcId="{B2247B7A-A34A-476A-A6DD-6DAB048E7EA2}" destId="{EC76EA87-2FB3-4AFD-80C8-B041C7897E82}" srcOrd="1" destOrd="0" parTransId="{B9DA8EB1-57F6-4233-80E8-DB0D5E89D0CC}" sibTransId="{AC703CCD-AE99-4C0C-953E-E4131B8D82BB}"/>
    <dgm:cxn modelId="{F6901D04-8C21-435D-A1C8-22CBE6863A6E}" type="presOf" srcId="{EC76EA87-2FB3-4AFD-80C8-B041C7897E82}" destId="{31EC00D2-31DE-4796-8053-8BA331F1FBC5}" srcOrd="0" destOrd="0" presId="urn:microsoft.com/office/officeart/2005/8/layout/chevron1"/>
    <dgm:cxn modelId="{DA9D9899-5EB2-48D6-8720-F82CE091957F}" type="presOf" srcId="{BBF014AF-67CE-4974-B3B7-F111CB7BD2B5}" destId="{468E8B74-18EC-4A4D-9639-6E4850AF4474}" srcOrd="0" destOrd="0" presId="urn:microsoft.com/office/officeart/2005/8/layout/chevron1"/>
    <dgm:cxn modelId="{D20A862B-2C67-442B-B923-6461CAD7A5F6}" srcId="{B2247B7A-A34A-476A-A6DD-6DAB048E7EA2}" destId="{804C4881-A014-4A64-A003-096D15CD70A1}" srcOrd="0" destOrd="0" parTransId="{D106C192-3CAA-4324-9D28-E77FB4E6DE0B}" sibTransId="{1425D815-A960-4609-9037-62A2F176A96F}"/>
    <dgm:cxn modelId="{B403DC5E-8F18-4008-8956-B5DC909FC0EA}" srcId="{B2247B7A-A34A-476A-A6DD-6DAB048E7EA2}" destId="{3CC26264-3774-4CCE-BA2D-7B8F48704938}" srcOrd="3" destOrd="0" parTransId="{9998C3BA-31DE-4437-A6E7-A623CFF21F8A}" sibTransId="{8954F281-2D0E-4489-B936-57024A229843}"/>
    <dgm:cxn modelId="{D7775FB3-3623-4C36-8E99-182DDE8D4FE2}" type="presOf" srcId="{3CC26264-3774-4CCE-BA2D-7B8F48704938}" destId="{56E23035-7E60-428D-9E13-0BAE78671332}" srcOrd="0" destOrd="0" presId="urn:microsoft.com/office/officeart/2005/8/layout/chevron1"/>
    <dgm:cxn modelId="{6BD9F0C6-C644-4494-AEEC-128D827B9DB2}" type="presParOf" srcId="{DA032015-201F-4336-8705-26902CBA74EA}" destId="{0A860837-53ED-4338-8691-6DDE35E0311C}" srcOrd="0" destOrd="0" presId="urn:microsoft.com/office/officeart/2005/8/layout/chevron1"/>
    <dgm:cxn modelId="{91F8D146-46C9-4EBF-8884-5A25A50BC0B3}" type="presParOf" srcId="{DA032015-201F-4336-8705-26902CBA74EA}" destId="{6A3E23A9-519B-418A-8682-F89AAF380D81}" srcOrd="1" destOrd="0" presId="urn:microsoft.com/office/officeart/2005/8/layout/chevron1"/>
    <dgm:cxn modelId="{E13E890E-05F4-4461-BA8B-18DCB28EB2BE}" type="presParOf" srcId="{DA032015-201F-4336-8705-26902CBA74EA}" destId="{31EC00D2-31DE-4796-8053-8BA331F1FBC5}" srcOrd="2" destOrd="0" presId="urn:microsoft.com/office/officeart/2005/8/layout/chevron1"/>
    <dgm:cxn modelId="{AF41B3E6-ED37-407C-BCAE-8A4E0D7FAA0E}" type="presParOf" srcId="{DA032015-201F-4336-8705-26902CBA74EA}" destId="{9764A27D-BF85-4B9F-979D-ED1603F3B122}" srcOrd="3" destOrd="0" presId="urn:microsoft.com/office/officeart/2005/8/layout/chevron1"/>
    <dgm:cxn modelId="{62B64915-8EA1-4541-ACD2-D06287ECD338}" type="presParOf" srcId="{DA032015-201F-4336-8705-26902CBA74EA}" destId="{468E8B74-18EC-4A4D-9639-6E4850AF4474}" srcOrd="4" destOrd="0" presId="urn:microsoft.com/office/officeart/2005/8/layout/chevron1"/>
    <dgm:cxn modelId="{F31D8456-8000-41E9-B19B-E2A88575A416}" type="presParOf" srcId="{DA032015-201F-4336-8705-26902CBA74EA}" destId="{15307301-D157-47D8-B1E6-5170D316F1E7}" srcOrd="5" destOrd="0" presId="urn:microsoft.com/office/officeart/2005/8/layout/chevron1"/>
    <dgm:cxn modelId="{481ED35F-D510-4903-A73A-BC9875B238B6}" type="presParOf" srcId="{DA032015-201F-4336-8705-26902CBA74EA}" destId="{56E23035-7E60-428D-9E13-0BAE78671332}" srcOrd="6" destOrd="0" presId="urn:microsoft.com/office/officeart/2005/8/layout/chevron1"/>
    <dgm:cxn modelId="{C16ADCF0-AAD1-480E-8555-6B363FF877DC}" type="presParOf" srcId="{DA032015-201F-4336-8705-26902CBA74EA}" destId="{C12F6BA0-AD1F-46A3-8934-8E4224A7CC0A}" srcOrd="7" destOrd="0" presId="urn:microsoft.com/office/officeart/2005/8/layout/chevron1"/>
    <dgm:cxn modelId="{FC648089-B0C9-482D-8A03-377B197D9A19}" type="presParOf" srcId="{DA032015-201F-4336-8705-26902CBA74EA}" destId="{BD1F2A9F-430F-41C4-9E00-EFC344A15CD5}" srcOrd="8" destOrd="0" presId="urn:microsoft.com/office/officeart/2005/8/layout/chevron1"/>
    <dgm:cxn modelId="{EBBF5FCF-DDF2-4E1F-AE3E-B22A779D6CF5}" type="presParOf" srcId="{DA032015-201F-4336-8705-26902CBA74EA}" destId="{BA144E3A-4B4F-45C6-A088-86B66A9E5A57}" srcOrd="9" destOrd="0" presId="urn:microsoft.com/office/officeart/2005/8/layout/chevron1"/>
    <dgm:cxn modelId="{46BEB51A-954F-46DA-8D5A-8FF77842D455}" type="presParOf" srcId="{DA032015-201F-4336-8705-26902CBA74EA}" destId="{7DA6A957-B5FE-4852-A8A3-6119F43FEB60}"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47B7A-A34A-476A-A6DD-6DAB048E7EA2}" type="doc">
      <dgm:prSet loTypeId="urn:microsoft.com/office/officeart/2005/8/layout/chevron1" loCatId="process" qsTypeId="urn:microsoft.com/office/officeart/2005/8/quickstyle/simple1" qsCatId="simple" csTypeId="urn:microsoft.com/office/officeart/2005/8/colors/accent1_2" csCatId="accent1" phldr="1"/>
      <dgm:spPr/>
    </dgm:pt>
    <dgm:pt modelId="{804C4881-A014-4A64-A003-096D15CD70A1}">
      <dgm:prSet phldrT="[Texto]" custT="1"/>
      <dgm:spPr>
        <a:solidFill>
          <a:schemeClr val="accent1">
            <a:lumMod val="40000"/>
            <a:lumOff val="60000"/>
          </a:schemeClr>
        </a:solidFill>
      </dgm:spPr>
      <dgm:t>
        <a:bodyPr/>
        <a:lstStyle/>
        <a:p>
          <a:r>
            <a:rPr lang="es-ES" sz="800" b="0" dirty="0" smtClean="0">
              <a:solidFill>
                <a:schemeClr val="tx1"/>
              </a:solidFill>
              <a:effectLst>
                <a:outerShdw blurRad="50800" dist="38100" dir="2700000" algn="tl" rotWithShape="0">
                  <a:prstClr val="black"/>
                </a:outerShdw>
              </a:effectLst>
            </a:rPr>
            <a:t>Noviembre</a:t>
          </a:r>
          <a:endParaRPr lang="es-ES" sz="800" b="0" dirty="0">
            <a:solidFill>
              <a:schemeClr val="tx1"/>
            </a:solidFill>
            <a:effectLst>
              <a:outerShdw blurRad="50800" dist="38100" dir="2700000" algn="tl" rotWithShape="0">
                <a:prstClr val="black"/>
              </a:outerShdw>
            </a:effectLst>
          </a:endParaRPr>
        </a:p>
      </dgm:t>
    </dgm:pt>
    <dgm:pt modelId="{D106C192-3CAA-4324-9D28-E77FB4E6DE0B}" type="parTrans" cxnId="{D20A862B-2C67-442B-B923-6461CAD7A5F6}">
      <dgm:prSet/>
      <dgm:spPr/>
      <dgm:t>
        <a:bodyPr/>
        <a:lstStyle/>
        <a:p>
          <a:endParaRPr lang="es-ES"/>
        </a:p>
      </dgm:t>
    </dgm:pt>
    <dgm:pt modelId="{1425D815-A960-4609-9037-62A2F176A96F}" type="sibTrans" cxnId="{D20A862B-2C67-442B-B923-6461CAD7A5F6}">
      <dgm:prSet/>
      <dgm:spPr/>
      <dgm:t>
        <a:bodyPr/>
        <a:lstStyle/>
        <a:p>
          <a:endParaRPr lang="es-ES"/>
        </a:p>
      </dgm:t>
    </dgm:pt>
    <dgm:pt modelId="{EC76EA87-2FB3-4AFD-80C8-B041C7897E82}">
      <dgm:prSet phldrT="[Texto]"/>
      <dgm:spPr>
        <a:solidFill>
          <a:schemeClr val="tx2">
            <a:lumMod val="60000"/>
            <a:lumOff val="40000"/>
          </a:schemeClr>
        </a:solidFill>
      </dgm:spPr>
      <dgm:t>
        <a:bodyPr/>
        <a:lstStyle/>
        <a:p>
          <a:r>
            <a:rPr lang="es-ES" b="1" dirty="0" smtClean="0">
              <a:solidFill>
                <a:schemeClr val="tx1"/>
              </a:solidFill>
            </a:rPr>
            <a:t>Diciembre</a:t>
          </a:r>
          <a:endParaRPr lang="es-ES" b="1" dirty="0">
            <a:solidFill>
              <a:schemeClr val="tx1"/>
            </a:solidFill>
          </a:endParaRPr>
        </a:p>
      </dgm:t>
    </dgm:pt>
    <dgm:pt modelId="{B9DA8EB1-57F6-4233-80E8-DB0D5E89D0CC}" type="parTrans" cxnId="{E0FB9193-5B6B-47B1-8509-C37A566C23A8}">
      <dgm:prSet/>
      <dgm:spPr/>
      <dgm:t>
        <a:bodyPr/>
        <a:lstStyle/>
        <a:p>
          <a:endParaRPr lang="es-ES"/>
        </a:p>
      </dgm:t>
    </dgm:pt>
    <dgm:pt modelId="{AC703CCD-AE99-4C0C-953E-E4131B8D82BB}" type="sibTrans" cxnId="{E0FB9193-5B6B-47B1-8509-C37A566C23A8}">
      <dgm:prSet/>
      <dgm:spPr/>
      <dgm:t>
        <a:bodyPr/>
        <a:lstStyle/>
        <a:p>
          <a:endParaRPr lang="es-ES"/>
        </a:p>
      </dgm:t>
    </dgm:pt>
    <dgm:pt modelId="{DA032015-201F-4336-8705-26902CBA74EA}" type="pres">
      <dgm:prSet presAssocID="{B2247B7A-A34A-476A-A6DD-6DAB048E7EA2}" presName="Name0" presStyleCnt="0">
        <dgm:presLayoutVars>
          <dgm:dir/>
          <dgm:animLvl val="lvl"/>
          <dgm:resizeHandles val="exact"/>
        </dgm:presLayoutVars>
      </dgm:prSet>
      <dgm:spPr/>
    </dgm:pt>
    <dgm:pt modelId="{0A860837-53ED-4338-8691-6DDE35E0311C}" type="pres">
      <dgm:prSet presAssocID="{804C4881-A014-4A64-A003-096D15CD70A1}" presName="parTxOnly" presStyleLbl="node1" presStyleIdx="0" presStyleCnt="2" custScaleY="117691" custLinFactX="-2026" custLinFactNeighborX="-100000" custLinFactNeighborY="-8530">
        <dgm:presLayoutVars>
          <dgm:chMax val="0"/>
          <dgm:chPref val="0"/>
          <dgm:bulletEnabled val="1"/>
        </dgm:presLayoutVars>
      </dgm:prSet>
      <dgm:spPr/>
      <dgm:t>
        <a:bodyPr/>
        <a:lstStyle/>
        <a:p>
          <a:endParaRPr lang="es-MX"/>
        </a:p>
      </dgm:t>
    </dgm:pt>
    <dgm:pt modelId="{6A3E23A9-519B-418A-8682-F89AAF380D81}" type="pres">
      <dgm:prSet presAssocID="{1425D815-A960-4609-9037-62A2F176A96F}" presName="parTxOnlySpace" presStyleCnt="0"/>
      <dgm:spPr/>
    </dgm:pt>
    <dgm:pt modelId="{31EC00D2-31DE-4796-8053-8BA331F1FBC5}" type="pres">
      <dgm:prSet presAssocID="{EC76EA87-2FB3-4AFD-80C8-B041C7897E82}" presName="parTxOnly" presStyleLbl="node1" presStyleIdx="1" presStyleCnt="2" custScaleY="127518" custLinFactNeighborX="-58414" custLinFactNeighborY="-12456">
        <dgm:presLayoutVars>
          <dgm:chMax val="0"/>
          <dgm:chPref val="0"/>
          <dgm:bulletEnabled val="1"/>
        </dgm:presLayoutVars>
      </dgm:prSet>
      <dgm:spPr/>
      <dgm:t>
        <a:bodyPr/>
        <a:lstStyle/>
        <a:p>
          <a:endParaRPr lang="es-MX"/>
        </a:p>
      </dgm:t>
    </dgm:pt>
  </dgm:ptLst>
  <dgm:cxnLst>
    <dgm:cxn modelId="{11194B8C-4587-4153-B69E-C6C01DBF1F3B}" type="presOf" srcId="{EC76EA87-2FB3-4AFD-80C8-B041C7897E82}" destId="{31EC00D2-31DE-4796-8053-8BA331F1FBC5}" srcOrd="0" destOrd="0" presId="urn:microsoft.com/office/officeart/2005/8/layout/chevron1"/>
    <dgm:cxn modelId="{E0FB9193-5B6B-47B1-8509-C37A566C23A8}" srcId="{B2247B7A-A34A-476A-A6DD-6DAB048E7EA2}" destId="{EC76EA87-2FB3-4AFD-80C8-B041C7897E82}" srcOrd="1" destOrd="0" parTransId="{B9DA8EB1-57F6-4233-80E8-DB0D5E89D0CC}" sibTransId="{AC703CCD-AE99-4C0C-953E-E4131B8D82BB}"/>
    <dgm:cxn modelId="{D20A862B-2C67-442B-B923-6461CAD7A5F6}" srcId="{B2247B7A-A34A-476A-A6DD-6DAB048E7EA2}" destId="{804C4881-A014-4A64-A003-096D15CD70A1}" srcOrd="0" destOrd="0" parTransId="{D106C192-3CAA-4324-9D28-E77FB4E6DE0B}" sibTransId="{1425D815-A960-4609-9037-62A2F176A96F}"/>
    <dgm:cxn modelId="{A7AC4FEB-4E92-4875-A6A5-53BA5BBFA250}" type="presOf" srcId="{804C4881-A014-4A64-A003-096D15CD70A1}" destId="{0A860837-53ED-4338-8691-6DDE35E0311C}" srcOrd="0" destOrd="0" presId="urn:microsoft.com/office/officeart/2005/8/layout/chevron1"/>
    <dgm:cxn modelId="{90023675-4638-4F0F-AC77-25C52B6DBF46}" type="presOf" srcId="{B2247B7A-A34A-476A-A6DD-6DAB048E7EA2}" destId="{DA032015-201F-4336-8705-26902CBA74EA}" srcOrd="0" destOrd="0" presId="urn:microsoft.com/office/officeart/2005/8/layout/chevron1"/>
    <dgm:cxn modelId="{77FAD4C0-D339-47FA-B302-03A1E6553260}" type="presParOf" srcId="{DA032015-201F-4336-8705-26902CBA74EA}" destId="{0A860837-53ED-4338-8691-6DDE35E0311C}" srcOrd="0" destOrd="0" presId="urn:microsoft.com/office/officeart/2005/8/layout/chevron1"/>
    <dgm:cxn modelId="{29D246EE-51BE-4158-80E6-38379200AC8B}" type="presParOf" srcId="{DA032015-201F-4336-8705-26902CBA74EA}" destId="{6A3E23A9-519B-418A-8682-F89AAF380D81}" srcOrd="1" destOrd="0" presId="urn:microsoft.com/office/officeart/2005/8/layout/chevron1"/>
    <dgm:cxn modelId="{1D61C7AB-55D2-448A-98D8-388D0F9D9779}" type="presParOf" srcId="{DA032015-201F-4336-8705-26902CBA74EA}" destId="{31EC00D2-31DE-4796-8053-8BA331F1FBC5}" srcOrd="2"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0837-53ED-4338-8691-6DDE35E0311C}">
      <dsp:nvSpPr>
        <dsp:cNvPr id="0" name=""/>
        <dsp:cNvSpPr/>
      </dsp:nvSpPr>
      <dsp:spPr>
        <a:xfrm>
          <a:off x="0" y="1793602"/>
          <a:ext cx="1200084" cy="538176"/>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outerShdw blurRad="50800" dist="38100" dir="2700000" algn="tl" rotWithShape="0">
                  <a:prstClr val="black"/>
                </a:outerShdw>
              </a:effectLst>
              <a:sym typeface="Arial"/>
            </a:rPr>
            <a:t>Marzo</a:t>
          </a:r>
          <a:endParaRPr lang="es-ES" sz="1400" b="0" kern="1200" dirty="0">
            <a:solidFill>
              <a:schemeClr val="tx1"/>
            </a:solidFill>
            <a:effectLst>
              <a:outerShdw blurRad="50800" dist="38100" dir="2700000" algn="tl" rotWithShape="0">
                <a:prstClr val="black"/>
              </a:outerShdw>
            </a:effectLst>
            <a:sym typeface="Arial"/>
          </a:endParaRPr>
        </a:p>
      </dsp:txBody>
      <dsp:txXfrm>
        <a:off x="269088" y="1793602"/>
        <a:ext cx="661908" cy="538176"/>
      </dsp:txXfrm>
    </dsp:sp>
    <dsp:sp modelId="{468E8B74-18EC-4A4D-9639-6E4850AF4474}">
      <dsp:nvSpPr>
        <dsp:cNvPr id="0" name=""/>
        <dsp:cNvSpPr/>
      </dsp:nvSpPr>
      <dsp:spPr>
        <a:xfrm>
          <a:off x="1040016" y="1811846"/>
          <a:ext cx="1339611" cy="53817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effectLst>
                <a:outerShdw blurRad="50800" dist="38100" dir="2700000" algn="tl" rotWithShape="0">
                  <a:prstClr val="black"/>
                </a:outerShdw>
              </a:effectLst>
            </a:rPr>
            <a:t>Abril</a:t>
          </a:r>
          <a:endParaRPr lang="es-ES" sz="1600" b="0" kern="1200" dirty="0">
            <a:solidFill>
              <a:schemeClr val="tx1"/>
            </a:solidFill>
            <a:effectLst>
              <a:outerShdw blurRad="50800" dist="38100" dir="2700000" algn="tl" rotWithShape="0">
                <a:prstClr val="black"/>
              </a:outerShdw>
            </a:effectLst>
          </a:endParaRPr>
        </a:p>
      </dsp:txBody>
      <dsp:txXfrm>
        <a:off x="1309104" y="1811846"/>
        <a:ext cx="801435" cy="538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0837-53ED-4338-8691-6DDE35E0311C}">
      <dsp:nvSpPr>
        <dsp:cNvPr id="0" name=""/>
        <dsp:cNvSpPr/>
      </dsp:nvSpPr>
      <dsp:spPr>
        <a:xfrm>
          <a:off x="14301" y="1877621"/>
          <a:ext cx="1233070" cy="493228"/>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0" kern="1200" dirty="0" smtClean="0">
              <a:solidFill>
                <a:schemeClr val="tx1"/>
              </a:solidFill>
              <a:effectLst>
                <a:outerShdw blurRad="50800" dist="38100" dir="2700000" algn="tl" rotWithShape="0">
                  <a:prstClr val="black"/>
                </a:outerShdw>
              </a:effectLst>
            </a:rPr>
            <a:t>Mayo</a:t>
          </a:r>
          <a:endParaRPr lang="es-ES" sz="1100" b="0" kern="1200" dirty="0">
            <a:solidFill>
              <a:schemeClr val="tx1"/>
            </a:solidFill>
            <a:effectLst>
              <a:outerShdw blurRad="50800" dist="38100" dir="2700000" algn="tl" rotWithShape="0">
                <a:prstClr val="black"/>
              </a:outerShdw>
            </a:effectLst>
          </a:endParaRPr>
        </a:p>
      </dsp:txBody>
      <dsp:txXfrm>
        <a:off x="260915" y="1877621"/>
        <a:ext cx="739842" cy="493228"/>
      </dsp:txXfrm>
    </dsp:sp>
    <dsp:sp modelId="{31EC00D2-31DE-4796-8053-8BA331F1FBC5}">
      <dsp:nvSpPr>
        <dsp:cNvPr id="0" name=""/>
        <dsp:cNvSpPr/>
      </dsp:nvSpPr>
      <dsp:spPr>
        <a:xfrm>
          <a:off x="1113078" y="1877621"/>
          <a:ext cx="1233070" cy="493228"/>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Junio</a:t>
          </a:r>
          <a:endParaRPr lang="es-ES" sz="1200" b="1" kern="1200" dirty="0">
            <a:solidFill>
              <a:schemeClr val="tx1"/>
            </a:solidFill>
          </a:endParaRPr>
        </a:p>
      </dsp:txBody>
      <dsp:txXfrm>
        <a:off x="1359692" y="1877621"/>
        <a:ext cx="739842" cy="493228"/>
      </dsp:txXfrm>
    </dsp:sp>
    <dsp:sp modelId="{468E8B74-18EC-4A4D-9639-6E4850AF4474}">
      <dsp:nvSpPr>
        <dsp:cNvPr id="0" name=""/>
        <dsp:cNvSpPr/>
      </dsp:nvSpPr>
      <dsp:spPr>
        <a:xfrm>
          <a:off x="2222842" y="1877621"/>
          <a:ext cx="1233070" cy="49322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0" kern="1200" dirty="0" smtClean="0">
              <a:solidFill>
                <a:schemeClr val="tx1"/>
              </a:solidFill>
              <a:effectLst>
                <a:outerShdw blurRad="50800" dist="38100" dir="2700000" algn="tl" rotWithShape="0">
                  <a:prstClr val="black"/>
                </a:outerShdw>
              </a:effectLst>
            </a:rPr>
            <a:t>Julio</a:t>
          </a:r>
          <a:endParaRPr lang="es-ES" sz="1200" b="0" kern="1200" dirty="0">
            <a:solidFill>
              <a:schemeClr val="tx1"/>
            </a:solidFill>
            <a:effectLst>
              <a:outerShdw blurRad="50800" dist="38100" dir="2700000" algn="tl" rotWithShape="0">
                <a:prstClr val="black"/>
              </a:outerShdw>
            </a:effectLst>
          </a:endParaRPr>
        </a:p>
      </dsp:txBody>
      <dsp:txXfrm>
        <a:off x="2469456" y="1877621"/>
        <a:ext cx="739842" cy="493228"/>
      </dsp:txXfrm>
    </dsp:sp>
    <dsp:sp modelId="{56E23035-7E60-428D-9E13-0BAE78671332}">
      <dsp:nvSpPr>
        <dsp:cNvPr id="0" name=""/>
        <dsp:cNvSpPr/>
      </dsp:nvSpPr>
      <dsp:spPr>
        <a:xfrm>
          <a:off x="3332605" y="1877621"/>
          <a:ext cx="1233070" cy="493228"/>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0" kern="1200" dirty="0" smtClean="0">
              <a:solidFill>
                <a:schemeClr val="tx1"/>
              </a:solidFill>
              <a:effectLst>
                <a:outerShdw blurRad="50800" dist="38100" dir="2700000" algn="tl" rotWithShape="0">
                  <a:prstClr val="black"/>
                </a:outerShdw>
              </a:effectLst>
            </a:rPr>
            <a:t>Agosto</a:t>
          </a:r>
          <a:endParaRPr lang="es-ES" sz="1100" b="0" kern="1200" dirty="0">
            <a:solidFill>
              <a:schemeClr val="tx1"/>
            </a:solidFill>
            <a:effectLst>
              <a:outerShdw blurRad="50800" dist="38100" dir="2700000" algn="tl" rotWithShape="0">
                <a:prstClr val="black"/>
              </a:outerShdw>
            </a:effectLst>
          </a:endParaRPr>
        </a:p>
      </dsp:txBody>
      <dsp:txXfrm>
        <a:off x="3579219" y="1877621"/>
        <a:ext cx="739842" cy="493228"/>
      </dsp:txXfrm>
    </dsp:sp>
    <dsp:sp modelId="{BD1F2A9F-430F-41C4-9E00-EFC344A15CD5}">
      <dsp:nvSpPr>
        <dsp:cNvPr id="0" name=""/>
        <dsp:cNvSpPr/>
      </dsp:nvSpPr>
      <dsp:spPr>
        <a:xfrm>
          <a:off x="4442369" y="1877621"/>
          <a:ext cx="1233070" cy="493228"/>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0" kern="1200" dirty="0" smtClean="0">
              <a:solidFill>
                <a:schemeClr val="tx1"/>
              </a:solidFill>
              <a:effectLst>
                <a:outerShdw blurRad="50800" dist="38100" dir="2700000" algn="tl" rotWithShape="0">
                  <a:prstClr val="black"/>
                </a:outerShdw>
              </a:effectLst>
            </a:rPr>
            <a:t>Septiembre</a:t>
          </a:r>
          <a:endParaRPr lang="es-ES" sz="1100" b="0" kern="1200" dirty="0">
            <a:solidFill>
              <a:schemeClr val="tx1"/>
            </a:solidFill>
            <a:effectLst>
              <a:outerShdw blurRad="50800" dist="38100" dir="2700000" algn="tl" rotWithShape="0">
                <a:prstClr val="black"/>
              </a:outerShdw>
            </a:effectLst>
          </a:endParaRPr>
        </a:p>
      </dsp:txBody>
      <dsp:txXfrm>
        <a:off x="4688983" y="1877621"/>
        <a:ext cx="739842" cy="493228"/>
      </dsp:txXfrm>
    </dsp:sp>
    <dsp:sp modelId="{7DA6A957-B5FE-4852-A8A3-6119F43FEB60}">
      <dsp:nvSpPr>
        <dsp:cNvPr id="0" name=""/>
        <dsp:cNvSpPr/>
      </dsp:nvSpPr>
      <dsp:spPr>
        <a:xfrm>
          <a:off x="5552133" y="1877621"/>
          <a:ext cx="1233070" cy="493228"/>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0" kern="1200" dirty="0" smtClean="0">
              <a:solidFill>
                <a:schemeClr val="tx1"/>
              </a:solidFill>
              <a:effectLst>
                <a:outerShdw blurRad="50800" dist="38100" dir="2700000" algn="tl" rotWithShape="0">
                  <a:prstClr val="black"/>
                </a:outerShdw>
              </a:effectLst>
            </a:rPr>
            <a:t>Octubre</a:t>
          </a:r>
          <a:endParaRPr lang="es-ES" sz="1100" b="0" kern="1200" dirty="0">
            <a:solidFill>
              <a:schemeClr val="tx1"/>
            </a:solidFill>
            <a:effectLst>
              <a:outerShdw blurRad="50800" dist="38100" dir="2700000" algn="tl" rotWithShape="0">
                <a:prstClr val="black"/>
              </a:outerShdw>
            </a:effectLst>
          </a:endParaRPr>
        </a:p>
      </dsp:txBody>
      <dsp:txXfrm>
        <a:off x="5798747" y="1877621"/>
        <a:ext cx="739842" cy="49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60837-53ED-4338-8691-6DDE35E0311C}">
      <dsp:nvSpPr>
        <dsp:cNvPr id="0" name=""/>
        <dsp:cNvSpPr/>
      </dsp:nvSpPr>
      <dsp:spPr>
        <a:xfrm>
          <a:off x="0" y="1837955"/>
          <a:ext cx="1062255" cy="500071"/>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s-ES" sz="800" b="0" kern="1200" dirty="0" smtClean="0">
              <a:solidFill>
                <a:schemeClr val="tx1"/>
              </a:solidFill>
              <a:effectLst>
                <a:outerShdw blurRad="50800" dist="38100" dir="2700000" algn="tl" rotWithShape="0">
                  <a:prstClr val="black"/>
                </a:outerShdw>
              </a:effectLst>
            </a:rPr>
            <a:t>Noviembre</a:t>
          </a:r>
          <a:endParaRPr lang="es-ES" sz="800" b="0" kern="1200" dirty="0">
            <a:solidFill>
              <a:schemeClr val="tx1"/>
            </a:solidFill>
            <a:effectLst>
              <a:outerShdw blurRad="50800" dist="38100" dir="2700000" algn="tl" rotWithShape="0">
                <a:prstClr val="black"/>
              </a:outerShdw>
            </a:effectLst>
          </a:endParaRPr>
        </a:p>
      </dsp:txBody>
      <dsp:txXfrm>
        <a:off x="250036" y="1837955"/>
        <a:ext cx="562184" cy="500071"/>
      </dsp:txXfrm>
    </dsp:sp>
    <dsp:sp modelId="{31EC00D2-31DE-4796-8053-8BA331F1FBC5}">
      <dsp:nvSpPr>
        <dsp:cNvPr id="0" name=""/>
        <dsp:cNvSpPr/>
      </dsp:nvSpPr>
      <dsp:spPr>
        <a:xfrm>
          <a:off x="895756" y="1800396"/>
          <a:ext cx="1062255" cy="541826"/>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s-ES" sz="800" b="1" kern="1200" dirty="0" smtClean="0">
              <a:solidFill>
                <a:schemeClr val="tx1"/>
              </a:solidFill>
            </a:rPr>
            <a:t>Diciembre</a:t>
          </a:r>
          <a:endParaRPr lang="es-ES" sz="800" b="1" kern="1200" dirty="0">
            <a:solidFill>
              <a:schemeClr val="tx1"/>
            </a:solidFill>
          </a:endParaRPr>
        </a:p>
      </dsp:txBody>
      <dsp:txXfrm>
        <a:off x="1166669" y="1800396"/>
        <a:ext cx="520429" cy="5418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1"/>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extLst>
      <p:ext uri="{BB962C8B-B14F-4D97-AF65-F5344CB8AC3E}">
        <p14:creationId xmlns:p14="http://schemas.microsoft.com/office/powerpoint/2010/main" val="3875392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5001" indent="-301923" eaLnBrk="0" hangingPunct="0">
              <a:defRPr>
                <a:solidFill>
                  <a:schemeClr val="tx1"/>
                </a:solidFill>
                <a:latin typeface="Arial" pitchFamily="34" charset="0"/>
              </a:defRPr>
            </a:lvl2pPr>
            <a:lvl3pPr marL="1207694" indent="-241539" eaLnBrk="0" hangingPunct="0">
              <a:defRPr>
                <a:solidFill>
                  <a:schemeClr val="tx1"/>
                </a:solidFill>
                <a:latin typeface="Arial" pitchFamily="34" charset="0"/>
              </a:defRPr>
            </a:lvl3pPr>
            <a:lvl4pPr marL="1690771" indent="-241539" eaLnBrk="0" hangingPunct="0">
              <a:defRPr>
                <a:solidFill>
                  <a:schemeClr val="tx1"/>
                </a:solidFill>
                <a:latin typeface="Arial" pitchFamily="34" charset="0"/>
              </a:defRPr>
            </a:lvl4pPr>
            <a:lvl5pPr marL="2173849" indent="-241539" eaLnBrk="0" hangingPunct="0">
              <a:defRPr>
                <a:solidFill>
                  <a:schemeClr val="tx1"/>
                </a:solidFill>
                <a:latin typeface="Arial" pitchFamily="34" charset="0"/>
              </a:defRPr>
            </a:lvl5pPr>
            <a:lvl6pPr marL="2656926" indent="-241539" eaLnBrk="0" fontAlgn="base" hangingPunct="0">
              <a:spcBef>
                <a:spcPct val="0"/>
              </a:spcBef>
              <a:spcAft>
                <a:spcPct val="0"/>
              </a:spcAft>
              <a:defRPr>
                <a:solidFill>
                  <a:schemeClr val="tx1"/>
                </a:solidFill>
                <a:latin typeface="Arial" pitchFamily="34" charset="0"/>
              </a:defRPr>
            </a:lvl6pPr>
            <a:lvl7pPr marL="3140004" indent="-241539" eaLnBrk="0" fontAlgn="base" hangingPunct="0">
              <a:spcBef>
                <a:spcPct val="0"/>
              </a:spcBef>
              <a:spcAft>
                <a:spcPct val="0"/>
              </a:spcAft>
              <a:defRPr>
                <a:solidFill>
                  <a:schemeClr val="tx1"/>
                </a:solidFill>
                <a:latin typeface="Arial" pitchFamily="34" charset="0"/>
              </a:defRPr>
            </a:lvl7pPr>
            <a:lvl8pPr marL="3623081" indent="-241539" eaLnBrk="0" fontAlgn="base" hangingPunct="0">
              <a:spcBef>
                <a:spcPct val="0"/>
              </a:spcBef>
              <a:spcAft>
                <a:spcPct val="0"/>
              </a:spcAft>
              <a:defRPr>
                <a:solidFill>
                  <a:schemeClr val="tx1"/>
                </a:solidFill>
                <a:latin typeface="Arial" pitchFamily="34" charset="0"/>
              </a:defRPr>
            </a:lvl8pPr>
            <a:lvl9pPr marL="4106159" indent="-241539"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DECC47-DDAB-428E-9371-BDB02CBF47BD}" type="slidenum">
              <a:rPr kumimoji="0" lang="es-ES_tradnl" altLang="es-E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_tradnl" altLang="es-E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3090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NO ASCIENDE POR CUMPLIR EL ART 140, NUMERAL 2, LITERAL B</a:t>
            </a:r>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a:p>
        </p:txBody>
      </p:sp>
    </p:spTree>
    <p:extLst>
      <p:ext uri="{BB962C8B-B14F-4D97-AF65-F5344CB8AC3E}">
        <p14:creationId xmlns:p14="http://schemas.microsoft.com/office/powerpoint/2010/main" val="192532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11</a:t>
            </a:fld>
            <a:endParaRPr lang="en-US"/>
          </a:p>
        </p:txBody>
      </p:sp>
    </p:spTree>
    <p:extLst>
      <p:ext uri="{BB962C8B-B14F-4D97-AF65-F5344CB8AC3E}">
        <p14:creationId xmlns:p14="http://schemas.microsoft.com/office/powerpoint/2010/main" val="320345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13</a:t>
            </a:fld>
            <a:endParaRPr lang="en-US"/>
          </a:p>
        </p:txBody>
      </p:sp>
    </p:spTree>
    <p:extLst>
      <p:ext uri="{BB962C8B-B14F-4D97-AF65-F5344CB8AC3E}">
        <p14:creationId xmlns:p14="http://schemas.microsoft.com/office/powerpoint/2010/main" val="196713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14</a:t>
            </a:fld>
            <a:endParaRPr lang="en-US"/>
          </a:p>
        </p:txBody>
      </p:sp>
    </p:spTree>
    <p:extLst>
      <p:ext uri="{BB962C8B-B14F-4D97-AF65-F5344CB8AC3E}">
        <p14:creationId xmlns:p14="http://schemas.microsoft.com/office/powerpoint/2010/main" val="26329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15</a:t>
            </a:fld>
            <a:endParaRPr lang="en-US"/>
          </a:p>
        </p:txBody>
      </p:sp>
    </p:spTree>
    <p:extLst>
      <p:ext uri="{BB962C8B-B14F-4D97-AF65-F5344CB8AC3E}">
        <p14:creationId xmlns:p14="http://schemas.microsoft.com/office/powerpoint/2010/main" val="280173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17</a:t>
            </a:fld>
            <a:endParaRPr lang="en-US"/>
          </a:p>
        </p:txBody>
      </p:sp>
    </p:spTree>
    <p:extLst>
      <p:ext uri="{BB962C8B-B14F-4D97-AF65-F5344CB8AC3E}">
        <p14:creationId xmlns:p14="http://schemas.microsoft.com/office/powerpoint/2010/main" val="92359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E6AEF7D-5461-435C-927D-E11F6EA7EAC4}" type="slidenum">
              <a:rPr lang="en-US" smtClean="0"/>
              <a:t>31</a:t>
            </a:fld>
            <a:endParaRPr lang="en-US"/>
          </a:p>
        </p:txBody>
      </p:sp>
    </p:spTree>
    <p:extLst>
      <p:ext uri="{BB962C8B-B14F-4D97-AF65-F5344CB8AC3E}">
        <p14:creationId xmlns:p14="http://schemas.microsoft.com/office/powerpoint/2010/main" val="158538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07E3DE39-C099-49E1-9755-D554DED0C2D3}" type="datetime1">
              <a:rPr lang="es-EC" smtClean="0">
                <a:solidFill>
                  <a:prstClr val="black">
                    <a:tint val="75000"/>
                  </a:prstClr>
                </a:solidFill>
              </a:rPr>
              <a:t>9/5/2024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F93A903-C0CF-4DDD-8607-1629CA0355B5}"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125088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3B7AC712-F5D6-468A-A249-02B9B520055B}" type="datetime1">
              <a:rPr lang="es-EC" smtClean="0">
                <a:solidFill>
                  <a:prstClr val="black">
                    <a:tint val="75000"/>
                  </a:prstClr>
                </a:solidFill>
              </a:rPr>
              <a:t>9/5/2024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A415D8C-6E6A-4157-ABAB-EB3BB9A9E919}"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328796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A9830CCC-88ED-4CA1-84CB-7B59D89D88BC}" type="datetime1">
              <a:rPr lang="es-EC" smtClean="0">
                <a:solidFill>
                  <a:prstClr val="black">
                    <a:tint val="75000"/>
                  </a:prstClr>
                </a:solidFill>
              </a:rPr>
              <a:t>9/5/2024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234CAFF-B619-4AB8-B4B1-F636F1B3248B}"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300427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7B72BFF-AAE4-9CB4-9BAE-01951737BF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 xmlns:a16="http://schemas.microsoft.com/office/drawing/2014/main" id="{1CAEF4DA-F3D5-DC8C-EDE5-FD44168C6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 xmlns:a16="http://schemas.microsoft.com/office/drawing/2014/main" id="{2E31081F-0637-457D-C910-A4265E8913A3}"/>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5" name="Marcador de pie de página 4">
            <a:extLst>
              <a:ext uri="{FF2B5EF4-FFF2-40B4-BE49-F238E27FC236}">
                <a16:creationId xmlns="" xmlns:a16="http://schemas.microsoft.com/office/drawing/2014/main" id="{0A96F2AB-F942-80BB-143A-446983EF563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385DE210-F230-CB22-FD87-72A1A3DF4A88}"/>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196141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8CCCC4-AA21-DC20-B50F-8F6FBAB4C6A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 xmlns:a16="http://schemas.microsoft.com/office/drawing/2014/main" id="{926F8638-A080-8D57-1868-32E4B3F29B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B64C908A-00A0-B88D-08C7-57523BDEAA35}"/>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5" name="Marcador de pie de página 4">
            <a:extLst>
              <a:ext uri="{FF2B5EF4-FFF2-40B4-BE49-F238E27FC236}">
                <a16:creationId xmlns="" xmlns:a16="http://schemas.microsoft.com/office/drawing/2014/main" id="{30B60A7B-F1F1-D519-1C0A-FAFC487B023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D8485AB1-7FF3-1AB5-F8BD-FE200BC853F9}"/>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50214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88829F-9006-DC72-2E69-228640AF731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 xmlns:a16="http://schemas.microsoft.com/office/drawing/2014/main" id="{CF8C2753-DE87-7C09-03C9-BD066AEF6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A2F827AD-8945-1C14-15F0-EC4E319B42C8}"/>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5" name="Marcador de pie de página 4">
            <a:extLst>
              <a:ext uri="{FF2B5EF4-FFF2-40B4-BE49-F238E27FC236}">
                <a16:creationId xmlns="" xmlns:a16="http://schemas.microsoft.com/office/drawing/2014/main" id="{C0902218-2E43-3D6E-F7D8-BB1A769F338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A07A7887-A0FA-22AE-6984-42079E887FFF}"/>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1270249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B5E004F-3725-25FC-14E1-3D51A205B28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 xmlns:a16="http://schemas.microsoft.com/office/drawing/2014/main" id="{BF5F0FF6-52BE-0386-A862-D17E6EADAC0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 xmlns:a16="http://schemas.microsoft.com/office/drawing/2014/main" id="{A133A776-7054-EC88-702F-E09C55813F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 xmlns:a16="http://schemas.microsoft.com/office/drawing/2014/main" id="{0CB1803D-D2F9-941B-B33D-D677B8108125}"/>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6" name="Marcador de pie de página 5">
            <a:extLst>
              <a:ext uri="{FF2B5EF4-FFF2-40B4-BE49-F238E27FC236}">
                <a16:creationId xmlns="" xmlns:a16="http://schemas.microsoft.com/office/drawing/2014/main" id="{462CC677-5385-58FF-9836-3BC783E0B42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 xmlns:a16="http://schemas.microsoft.com/office/drawing/2014/main" id="{3A0C9AA3-E385-5B09-6E15-7E0B05692C29}"/>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35251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C21B22D-7530-B3A0-0B57-B916FB403EF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 xmlns:a16="http://schemas.microsoft.com/office/drawing/2014/main" id="{F6BE4011-5738-E419-1C20-8451F8C3D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F25B1D2E-F807-162A-3BB7-CD35B5F4EE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 xmlns:a16="http://schemas.microsoft.com/office/drawing/2014/main" id="{F959F6B0-4D99-5CAA-36BE-145D80202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C9DB1665-0CC9-16CC-5992-1AF7DEB1FB9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 xmlns:a16="http://schemas.microsoft.com/office/drawing/2014/main" id="{EFE8279C-9E94-4606-04A0-280243E7A3FD}"/>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8" name="Marcador de pie de página 7">
            <a:extLst>
              <a:ext uri="{FF2B5EF4-FFF2-40B4-BE49-F238E27FC236}">
                <a16:creationId xmlns="" xmlns:a16="http://schemas.microsoft.com/office/drawing/2014/main" id="{C8B072AA-CC53-EA7C-779D-75B73869A9E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 xmlns:a16="http://schemas.microsoft.com/office/drawing/2014/main" id="{9B6AA39A-F98C-022E-E316-7BA0FACD1C1B}"/>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166296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D996C4-D75F-15FB-75FB-C02E305605E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 xmlns:a16="http://schemas.microsoft.com/office/drawing/2014/main" id="{9857A066-3871-A867-D08E-1370BAF1FC58}"/>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4" name="Marcador de pie de página 3">
            <a:extLst>
              <a:ext uri="{FF2B5EF4-FFF2-40B4-BE49-F238E27FC236}">
                <a16:creationId xmlns="" xmlns:a16="http://schemas.microsoft.com/office/drawing/2014/main" id="{EF58B562-EF0E-5D2E-EF63-8D973E9C26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 xmlns:a16="http://schemas.microsoft.com/office/drawing/2014/main" id="{1CDDD35E-D551-A9A1-322F-5B506828A9DD}"/>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326957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BFBDFDE-E255-37A6-DD39-3814FD979EF0}"/>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3" name="Marcador de pie de página 2">
            <a:extLst>
              <a:ext uri="{FF2B5EF4-FFF2-40B4-BE49-F238E27FC236}">
                <a16:creationId xmlns="" xmlns:a16="http://schemas.microsoft.com/office/drawing/2014/main" id="{FEC20424-8E8B-CFB0-1FFF-7E8E8A7E8AF1}"/>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 xmlns:a16="http://schemas.microsoft.com/office/drawing/2014/main" id="{A1F21E11-A6B3-682E-6D3E-E47ACC5EA151}"/>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26851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DCCA27-5BF9-C261-7902-AAEA3E516C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 xmlns:a16="http://schemas.microsoft.com/office/drawing/2014/main" id="{C3CA4315-4BA4-184B-05E5-64B2C091D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 xmlns:a16="http://schemas.microsoft.com/office/drawing/2014/main" id="{E8770D30-3097-09B8-4846-7331E54AD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77258E9-E9B2-0DE2-BDFF-A0771767A7C2}"/>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6" name="Marcador de pie de página 5">
            <a:extLst>
              <a:ext uri="{FF2B5EF4-FFF2-40B4-BE49-F238E27FC236}">
                <a16:creationId xmlns="" xmlns:a16="http://schemas.microsoft.com/office/drawing/2014/main" id="{211401D1-7264-5B31-A691-E9108BAD88C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 xmlns:a16="http://schemas.microsoft.com/office/drawing/2014/main" id="{A365C1D8-4503-8217-5125-7BEB4A46E2A3}"/>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25575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E86A5BC9-FD6D-4AE1-9034-35D44A4730BE}" type="datetime1">
              <a:rPr lang="es-EC" smtClean="0">
                <a:solidFill>
                  <a:prstClr val="black">
                    <a:tint val="75000"/>
                  </a:prstClr>
                </a:solidFill>
              </a:rPr>
              <a:t>9/5/2024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B840D67-2314-46D3-956D-8EF44C6C1D20}"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266540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8AF216-FF43-FBEC-6A9D-69E6C53A44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 xmlns:a16="http://schemas.microsoft.com/office/drawing/2014/main" id="{078D6B58-382D-249F-152F-88D91937C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 xmlns:a16="http://schemas.microsoft.com/office/drawing/2014/main" id="{C71F6E95-DDA1-2F32-9FC2-4E55F10DE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4113933-1CDD-C6A9-7268-23D1838E7B89}"/>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6" name="Marcador de pie de página 5">
            <a:extLst>
              <a:ext uri="{FF2B5EF4-FFF2-40B4-BE49-F238E27FC236}">
                <a16:creationId xmlns="" xmlns:a16="http://schemas.microsoft.com/office/drawing/2014/main" id="{CC7D2053-DFAF-3811-3A84-7DC28C45F72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 xmlns:a16="http://schemas.microsoft.com/office/drawing/2014/main" id="{19B8DCC0-F0E9-59CC-044F-C305F0ED5162}"/>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29563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60DA20-46A2-C717-A60B-DDEC141FA8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 xmlns:a16="http://schemas.microsoft.com/office/drawing/2014/main" id="{065F0EB4-92F5-0817-1102-0230F38C0C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F42B00EB-0513-F06F-FACA-1DCDF7B3AA7C}"/>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5" name="Marcador de pie de página 4">
            <a:extLst>
              <a:ext uri="{FF2B5EF4-FFF2-40B4-BE49-F238E27FC236}">
                <a16:creationId xmlns="" xmlns:a16="http://schemas.microsoft.com/office/drawing/2014/main" id="{2E6C0FAF-9689-5246-1179-42F8B3A4956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2C43C7DD-020B-1374-94C5-2FC98DB8EF69}"/>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441361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3316D01-8224-4C03-09F8-53B7E6CF60C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 xmlns:a16="http://schemas.microsoft.com/office/drawing/2014/main" id="{469C9F9A-2D5C-F909-52DA-0750265A02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E887328F-1C1E-F5B5-161A-B0E7843D955C}"/>
              </a:ext>
            </a:extLst>
          </p:cNvPr>
          <p:cNvSpPr>
            <a:spLocks noGrp="1"/>
          </p:cNvSpPr>
          <p:nvPr>
            <p:ph type="dt" sz="half" idx="10"/>
          </p:nvPr>
        </p:nvSpPr>
        <p:spPr/>
        <p:txBody>
          <a:bodyPr/>
          <a:lstStyle/>
          <a:p>
            <a:fld id="{31D02ABE-1F95-42A4-B8DE-E542AF276473}" type="datetimeFigureOut">
              <a:rPr lang="en-US" smtClean="0"/>
              <a:t>5/9/2024</a:t>
            </a:fld>
            <a:endParaRPr lang="en-US"/>
          </a:p>
        </p:txBody>
      </p:sp>
      <p:sp>
        <p:nvSpPr>
          <p:cNvPr id="5" name="Marcador de pie de página 4">
            <a:extLst>
              <a:ext uri="{FF2B5EF4-FFF2-40B4-BE49-F238E27FC236}">
                <a16:creationId xmlns="" xmlns:a16="http://schemas.microsoft.com/office/drawing/2014/main" id="{7045E56C-E12E-3821-2600-4ECC2ECBC06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5B40E115-65C4-3C6B-4626-F31873B92FD4}"/>
              </a:ext>
            </a:extLst>
          </p:cNvPr>
          <p:cNvSpPr>
            <a:spLocks noGrp="1"/>
          </p:cNvSpPr>
          <p:nvPr>
            <p:ph type="sldNum" sz="quarter" idx="12"/>
          </p:nvPr>
        </p:nvSpPr>
        <p:spPr/>
        <p:txBody>
          <a:bodyPr/>
          <a:lstStyle/>
          <a:p>
            <a:fld id="{646D6E54-5627-4E86-B242-CF048D81CD64}" type="slidenum">
              <a:rPr lang="en-US" smtClean="0"/>
              <a:t>‹Nº›</a:t>
            </a:fld>
            <a:endParaRPr lang="en-US"/>
          </a:p>
        </p:txBody>
      </p:sp>
    </p:spTree>
    <p:extLst>
      <p:ext uri="{BB962C8B-B14F-4D97-AF65-F5344CB8AC3E}">
        <p14:creationId xmlns:p14="http://schemas.microsoft.com/office/powerpoint/2010/main" val="31326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B00FFC3-0C9E-4798-A672-A6C7846525CF}" type="datetime1">
              <a:rPr lang="es-EC" smtClean="0">
                <a:solidFill>
                  <a:prstClr val="black">
                    <a:tint val="75000"/>
                  </a:prstClr>
                </a:solidFill>
              </a:rPr>
              <a:t>9/5/2024</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EFECA27-0E7C-46DA-9D2E-54FF252DA59B}"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15784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CECB0728-125F-4C17-A4AF-1B0410DF2EAE}" type="datetime1">
              <a:rPr lang="es-EC" smtClean="0">
                <a:solidFill>
                  <a:prstClr val="black">
                    <a:tint val="75000"/>
                  </a:prstClr>
                </a:solidFill>
              </a:rPr>
              <a:t>9/5/2024</a:t>
            </a:fld>
            <a:endParaRPr lang="es-ES_tradn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69803E0-C73A-4393-B7DA-DED5327813D9}"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12117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89CFD7E1-7588-4045-A879-A7DFD3E6E36B}" type="datetime1">
              <a:rPr lang="es-EC" smtClean="0">
                <a:solidFill>
                  <a:prstClr val="black">
                    <a:tint val="75000"/>
                  </a:prstClr>
                </a:solidFill>
              </a:rPr>
              <a:t>9/5/2024</a:t>
            </a:fld>
            <a:endParaRPr lang="es-ES_tradnl"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8AB0A3FC-C7DA-4ACE-9C89-E04B761661E5}"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56092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099EE4F7-9F55-4BFF-A331-350963EEBDCB}" type="datetime1">
              <a:rPr lang="es-EC" smtClean="0">
                <a:solidFill>
                  <a:prstClr val="black">
                    <a:tint val="75000"/>
                  </a:prstClr>
                </a:solidFill>
              </a:rPr>
              <a:t>9/5/2024</a:t>
            </a:fld>
            <a:endParaRPr lang="es-ES_tradnl"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95DECA0-2FCE-4F2D-9643-199BEA477BEF}"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65967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CCB7032-DBEB-4ED7-AD8A-532F81EE7213}" type="datetime1">
              <a:rPr lang="es-EC" smtClean="0">
                <a:solidFill>
                  <a:prstClr val="black">
                    <a:tint val="75000"/>
                  </a:prstClr>
                </a:solidFill>
              </a:rPr>
              <a:t>9/5/2024</a:t>
            </a:fld>
            <a:endParaRPr lang="es-ES_tradnl"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D17DC93-F469-4ABE-92BF-2A72152F39EA}"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352286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88E1BC4-1AB5-425F-B917-470114CCDA3E}" type="datetime1">
              <a:rPr lang="es-EC" smtClean="0">
                <a:solidFill>
                  <a:prstClr val="black">
                    <a:tint val="75000"/>
                  </a:prstClr>
                </a:solidFill>
              </a:rPr>
              <a:t>9/5/2024</a:t>
            </a:fld>
            <a:endParaRPr lang="es-ES_tradn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5FE9734-AD06-45BA-BC67-41FE305B4D55}"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122613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40D17B2-1330-44B8-8BB6-6CDEF8B3DA24}" type="datetime1">
              <a:rPr lang="es-EC" smtClean="0">
                <a:solidFill>
                  <a:prstClr val="black">
                    <a:tint val="75000"/>
                  </a:prstClr>
                </a:solidFill>
              </a:rPr>
              <a:t>9/5/2024</a:t>
            </a:fld>
            <a:endParaRPr lang="es-ES_tradn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8A5C6C3-6079-45D4-BE02-A0DACA0758E3}"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02497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s-ES_tradnl" altLang="es-ES"/>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s-ES_tradnl" alt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5080BD-C446-4593-955C-E44DF53D4AC9}" type="datetime1">
              <a:rPr lang="es-EC" smtClean="0">
                <a:solidFill>
                  <a:prstClr val="black">
                    <a:tint val="75000"/>
                  </a:prstClr>
                </a:solidFill>
              </a:rPr>
              <a:t>9/5/2024</a:t>
            </a:fld>
            <a:endParaRPr lang="es-ES_tradn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_tradn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FD27C54-F4BE-436B-BCE2-766A38E9E78B}" type="slidenum">
              <a:rPr lang="es-ES_tradnl">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275157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32C16102-6AF4-6229-8549-D71DB8DD8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 xmlns:a16="http://schemas.microsoft.com/office/drawing/2014/main" id="{CF090984-6A9B-B962-1D3A-6FE63B4F2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CB871A8D-E9DF-352F-4772-604CA1B4F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2ABE-1F95-42A4-B8DE-E542AF276473}" type="datetimeFigureOut">
              <a:rPr lang="en-US" smtClean="0"/>
              <a:t>5/9/2024</a:t>
            </a:fld>
            <a:endParaRPr lang="en-US"/>
          </a:p>
        </p:txBody>
      </p:sp>
      <p:sp>
        <p:nvSpPr>
          <p:cNvPr id="5" name="Marcador de pie de página 4">
            <a:extLst>
              <a:ext uri="{FF2B5EF4-FFF2-40B4-BE49-F238E27FC236}">
                <a16:creationId xmlns="" xmlns:a16="http://schemas.microsoft.com/office/drawing/2014/main" id="{03D3C7E5-7A71-75E9-03A2-8B06B3E22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 xmlns:a16="http://schemas.microsoft.com/office/drawing/2014/main" id="{5FAE2F18-6B3D-91D5-6099-6C2ED72EF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D6E54-5627-4E86-B242-CF048D81CD64}" type="slidenum">
              <a:rPr lang="en-US" smtClean="0"/>
              <a:t>‹Nº›</a:t>
            </a:fld>
            <a:endParaRPr lang="en-US"/>
          </a:p>
        </p:txBody>
      </p:sp>
    </p:spTree>
    <p:extLst>
      <p:ext uri="{BB962C8B-B14F-4D97-AF65-F5344CB8AC3E}">
        <p14:creationId xmlns:p14="http://schemas.microsoft.com/office/powerpoint/2010/main" val="3312906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google.com.ec/url?sa=i&amp;rct=j&amp;q=&amp;esrc=s&amp;source=images&amp;cd=&amp;cad=rja&amp;uact=8&amp;ved=0CAcQjRxqFQoTCN7Fk8mTrsgCFYOFDQodKtMDIg&amp;url=https://twitter.com/armada_ecuador&amp;bvm=bv.104317490,d.cWw&amp;psig=AFQjCNFD4rRnKr2X34QTe7aIzWeBSPfggg&amp;ust=144423031610525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7.xml"/><Relationship Id="rId16" Type="http://schemas.openxmlformats.org/officeDocument/2006/relationships/diagramLayout" Target="../diagrams/layout3.xml"/><Relationship Id="rId1" Type="http://schemas.openxmlformats.org/officeDocument/2006/relationships/slideLayout" Target="../slideLayouts/slideLayout18.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6.png"/><Relationship Id="rId9" Type="http://schemas.microsoft.com/office/2007/relationships/diagramDrawing" Target="../diagrams/drawing1.xml"/><Relationship Id="rId14"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19 Rectángulo"/>
          <p:cNvSpPr/>
          <p:nvPr/>
        </p:nvSpPr>
        <p:spPr>
          <a:xfrm>
            <a:off x="3884421" y="1991676"/>
            <a:ext cx="7646586" cy="3662541"/>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defTabSz="914400" fontAlgn="base">
              <a:spcBef>
                <a:spcPct val="0"/>
              </a:spcBef>
              <a:spcAft>
                <a:spcPct val="0"/>
              </a:spcAft>
              <a:defRPr/>
            </a:pPr>
            <a:r>
              <a:rPr lang="es-ES_tradnl" sz="32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PROCESO DE EVALUACIÓN Y ASCENSO AL GRADO DE SUBOFICIAL MAYOR </a:t>
            </a:r>
          </a:p>
          <a:p>
            <a:pPr marL="0" lvl="1" algn="ctr" defTabSz="914400" fontAlgn="base">
              <a:spcBef>
                <a:spcPct val="0"/>
              </a:spcBef>
              <a:spcAft>
                <a:spcPct val="0"/>
              </a:spcAft>
              <a:defRPr/>
            </a:pPr>
            <a:endParaRPr lang="es-ES_tradnl" sz="32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defTabSz="914400" fontAlgn="base">
              <a:spcBef>
                <a:spcPct val="0"/>
              </a:spcBef>
              <a:spcAft>
                <a:spcPct val="0"/>
              </a:spcAft>
              <a:defRPr/>
            </a:pPr>
            <a:r>
              <a:rPr lang="es-ES_tradnl" sz="32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PROMOCIÓN</a:t>
            </a:r>
            <a:endParaRPr kumimoji="0" lang="es-ES_tradnl" sz="3200" b="0" i="0" u="none" strike="noStrike" kern="120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n-ea"/>
              <a:cs typeface="Times New Roman" pitchFamily="18" charset="0"/>
            </a:endParaRPr>
          </a:p>
          <a:p>
            <a:pPr marL="0" marR="0" lvl="1"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Black" pitchFamily="34" charset="0"/>
                <a:ea typeface="+mn-ea"/>
                <a:cs typeface="Times New Roman" pitchFamily="18" charset="0"/>
              </a:rPr>
              <a:t>048</a:t>
            </a:r>
            <a:endParaRPr kumimoji="0" lang="es-ES_tradnl" sz="3200" b="1" i="0" u="none" strike="noStrike" kern="120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n-ea"/>
              <a:cs typeface="Times New Roman" pitchFamily="18" charset="0"/>
            </a:endParaRPr>
          </a:p>
          <a:p>
            <a:pPr marL="0" marR="0" lvl="1" indent="0" algn="ctr" defTabSz="914400" rtl="0" eaLnBrk="1" fontAlgn="base" latinLnBrk="0" hangingPunct="1">
              <a:lnSpc>
                <a:spcPct val="100000"/>
              </a:lnSpc>
              <a:spcBef>
                <a:spcPct val="0"/>
              </a:spcBef>
              <a:spcAft>
                <a:spcPct val="0"/>
              </a:spcAft>
              <a:buClrTx/>
              <a:buSzTx/>
              <a:buFontTx/>
              <a:buNone/>
              <a:tabLst/>
              <a:defRPr/>
            </a:pPr>
            <a:endParaRPr kumimoji="0" lang="es-ES_tradnl" sz="4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Black" pitchFamily="34" charset="0"/>
              <a:ea typeface="+mn-ea"/>
              <a:cs typeface="Times New Roman" pitchFamily="18" charset="0"/>
            </a:endParaRPr>
          </a:p>
        </p:txBody>
      </p:sp>
      <p:pic>
        <p:nvPicPr>
          <p:cNvPr id="11" name="Picture 10" descr="https://pbs.twimg.com/profile_images/580754671683309568/2rlIpQf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9" y="2310067"/>
            <a:ext cx="2006184" cy="1983029"/>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EAE280CA-F948-B726-6921-5C732334C274}"/>
              </a:ext>
            </a:extLst>
          </p:cNvPr>
          <p:cNvSpPr/>
          <p:nvPr/>
        </p:nvSpPr>
        <p:spPr>
          <a:xfrm>
            <a:off x="6759791" y="5614165"/>
            <a:ext cx="158889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smtClean="0">
                <a:ln w="0"/>
                <a:solidFill>
                  <a:srgbClr val="FFFF00"/>
                </a:solidFill>
                <a:effectLst>
                  <a:outerShdw blurRad="50800" dist="38100" dir="2700000" sx="104000" sy="104000" algn="tl" rotWithShape="0">
                    <a:prstClr val="black"/>
                  </a:outerShdw>
                </a:effectLst>
                <a:uLnTx/>
                <a:uFillTx/>
                <a:latin typeface="Calibri"/>
                <a:ea typeface="+mn-ea"/>
                <a:cs typeface="+mn-cs"/>
              </a:rPr>
              <a:t>2024</a:t>
            </a:r>
            <a:endParaRPr kumimoji="0" lang="es-MX" sz="5400" b="1" i="0" u="none" strike="noStrike" kern="1200" cap="none" spc="0" normalizeH="0" baseline="0" noProof="0" dirty="0">
              <a:ln w="0"/>
              <a:solidFill>
                <a:srgbClr val="FFFF00"/>
              </a:solidFill>
              <a:effectLst>
                <a:outerShdw blurRad="50800" dist="38100" dir="2700000" sx="104000" sy="104000" algn="tl" rotWithShape="0">
                  <a:prstClr val="black"/>
                </a:outerShdw>
              </a:effectLst>
              <a:uLnTx/>
              <a:uFillTx/>
              <a:latin typeface="Calibri"/>
              <a:ea typeface="+mn-ea"/>
              <a:cs typeface="+mn-cs"/>
            </a:endParaRP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6030" y="185979"/>
            <a:ext cx="8109759" cy="1495425"/>
          </a:xfrm>
          <a:prstGeom prst="rect">
            <a:avLst/>
          </a:prstGeom>
        </p:spPr>
      </p:pic>
    </p:spTree>
    <p:extLst>
      <p:ext uri="{BB962C8B-B14F-4D97-AF65-F5344CB8AC3E}">
        <p14:creationId xmlns:p14="http://schemas.microsoft.com/office/powerpoint/2010/main" val="1077638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10</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3">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880485" y="764185"/>
            <a:ext cx="5318217" cy="6093815"/>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C9774C90-3198-72CB-B2A1-18B9C9BC1B81}"/>
              </a:ext>
            </a:extLst>
          </p:cNvPr>
          <p:cNvSpPr/>
          <p:nvPr/>
        </p:nvSpPr>
        <p:spPr>
          <a:xfrm>
            <a:off x="676749" y="1716821"/>
            <a:ext cx="7537353" cy="4093428"/>
          </a:xfrm>
          <a:prstGeom prst="rect">
            <a:avLst/>
          </a:prstGeom>
          <a:solidFill>
            <a:schemeClr val="bg1">
              <a:alpha val="64373"/>
            </a:schemeClr>
          </a:solidFill>
        </p:spPr>
        <p:txBody>
          <a:bodyPr wrap="square" lIns="91440" tIns="45720" rIns="91440" bIns="45720">
            <a:spAutoFit/>
          </a:bodyPr>
          <a:lstStyle/>
          <a:p>
            <a:pPr algn="ctr"/>
            <a:r>
              <a:rPr lang="es-ES" sz="26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141 Selección de candidatos para el ascenso a SUBM</a:t>
            </a:r>
          </a:p>
          <a:p>
            <a:endParaRPr lang="es-ES" sz="2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r>
              <a:rPr lang="es-ES" sz="26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 </a:t>
            </a:r>
            <a:r>
              <a:rPr lang="es-ES" sz="26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evaluará </a:t>
            </a:r>
            <a:r>
              <a:rPr lang="es-ES" sz="2600" b="1"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toda la carrera militar </a:t>
            </a:r>
            <a:r>
              <a:rPr lang="es-ES" sz="26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en los siguientes aspectos: </a:t>
            </a:r>
            <a:r>
              <a:rPr lang="es-ES" sz="2600" u="sng"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experiencia laboral, formación profesional, méritos y deméritos, cualidades profesionales</a:t>
            </a:r>
            <a:r>
              <a:rPr lang="es-ES" sz="26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conforme al procedimiento establecido en el reglamento general a esta ley y sus anexos, de acuerdo con parámetros </a:t>
            </a:r>
            <a:r>
              <a:rPr lang="es-ES" sz="26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objetivos, medibles, verificables y cuantificables</a:t>
            </a:r>
            <a:r>
              <a:rPr lang="es-ES" sz="2600"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92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11</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06520" y="80842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4">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880485" y="1112473"/>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C9774C90-3198-72CB-B2A1-18B9C9BC1B81}"/>
              </a:ext>
            </a:extLst>
          </p:cNvPr>
          <p:cNvSpPr/>
          <p:nvPr/>
        </p:nvSpPr>
        <p:spPr>
          <a:xfrm>
            <a:off x="650531" y="1403512"/>
            <a:ext cx="11141532" cy="5509200"/>
          </a:xfrm>
          <a:prstGeom prst="rect">
            <a:avLst/>
          </a:prstGeom>
          <a:solidFill>
            <a:schemeClr val="bg1">
              <a:alpha val="64373"/>
            </a:schemeClr>
          </a:solidFill>
        </p:spPr>
        <p:txBody>
          <a:bodyPr wrap="square" lIns="91440" tIns="45720" rIns="91440" bIns="45720">
            <a:spAutoFit/>
          </a:bodyPr>
          <a:lstStyle/>
          <a:p>
            <a:r>
              <a:rPr lang="es-ES" sz="28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146.- </a:t>
            </a: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INHABILIDADES</a:t>
            </a:r>
            <a:r>
              <a:rPr lang="es-ES" sz="28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para el ascenso a Suboficial Mayor.</a:t>
            </a:r>
            <a:endParaRPr lang="es-ES"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r>
              <a:rPr lang="es-ES"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p>
          <a:p>
            <a:pPr marL="457200" indent="-457200" algn="just">
              <a:buFont typeface="+mj-lt"/>
              <a:buAutoNum type="arabicPeriod"/>
            </a:pP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obtenido una </a:t>
            </a:r>
            <a:r>
              <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nota promedio anual de 17,500 o menor</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en la calificación de desempeño profesional </a:t>
            </a:r>
            <a:r>
              <a:rPr lang="es-ES" sz="2400" b="1"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como Suboficial</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457200" indent="-457200" algn="just">
              <a:buFont typeface="+mj-lt"/>
              <a:buAutoNum type="arabicPeriod"/>
            </a:pPr>
            <a:r>
              <a:rPr lang="es-ES" sz="24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acumulado </a:t>
            </a:r>
            <a:r>
              <a:rPr lang="es-ES" sz="24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durante toda su carrera militar </a:t>
            </a:r>
            <a:r>
              <a:rPr lang="es-ES" sz="24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una combinación de sanciones que sea igual o mayor a cuarenta, la misma que resulte de la aplicación de la siguiente fórmula: Uno multiplicado por el número de días de arresto simple (DAS) más cuatro multiplicado por el número de días de arresto de rigor (DAR) sea mayor o igual a cuarenta. Fórmula: </a:t>
            </a:r>
            <a:r>
              <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1(DAS)+</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4</a:t>
            </a:r>
            <a:r>
              <a:rPr lang="es-ES" sz="28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(DAR) ≥40</a:t>
            </a:r>
            <a:r>
              <a:rPr lang="es-ES" sz="2800" b="1" cap="none" spc="0" dirty="0" smtClean="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457200" indent="-457200" algn="just">
              <a:buFont typeface="+mj-lt"/>
              <a:buAutoNum type="arabicPeriod"/>
            </a:pPr>
            <a:r>
              <a:rPr lang="es-ES" sz="24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Haberse </a:t>
            </a:r>
            <a:r>
              <a:rPr lang="es-ES"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ejecutoriado en su contra una resolución con </a:t>
            </a:r>
            <a:r>
              <a:rPr lang="es-ES" sz="24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responsabilidad civil culposa</a:t>
            </a:r>
            <a:r>
              <a:rPr lang="es-ES"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emitida por la Contraloría General del Estado, por actos relacionados con en el ejercicio de las funciones propias del ámbito militar;</a:t>
            </a:r>
          </a:p>
          <a:p>
            <a:pPr marL="457200" indent="-457200" algn="just">
              <a:buFont typeface="+mj-lt"/>
              <a:buAutoNum type="arabicPeriod"/>
            </a:pPr>
            <a:endParaRPr lang="es-ES" sz="2800" b="1" cap="none" spc="0" dirty="0" smtClean="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lgn="just">
              <a:buFont typeface="+mj-lt"/>
              <a:buAutoNum type="arabicPeriod"/>
            </a:pPr>
            <a:endParaRPr lang="es-ES" sz="24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Rectángulo 7">
            <a:extLst>
              <a:ext uri="{FF2B5EF4-FFF2-40B4-BE49-F238E27FC236}">
                <a16:creationId xmlns="" xmlns:a16="http://schemas.microsoft.com/office/drawing/2014/main" id="{B62267C4-D075-AA34-FEE4-B02025AE60B9}"/>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76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12</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3">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880485" y="1112473"/>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C9774C90-3198-72CB-B2A1-18B9C9BC1B81}"/>
              </a:ext>
            </a:extLst>
          </p:cNvPr>
          <p:cNvSpPr/>
          <p:nvPr/>
        </p:nvSpPr>
        <p:spPr>
          <a:xfrm>
            <a:off x="676749" y="1894916"/>
            <a:ext cx="11141532" cy="5170646"/>
          </a:xfrm>
          <a:prstGeom prst="rect">
            <a:avLst/>
          </a:prstGeom>
          <a:solidFill>
            <a:schemeClr val="bg1">
              <a:alpha val="64373"/>
            </a:schemeClr>
          </a:solidFill>
        </p:spPr>
        <p:txBody>
          <a:bodyPr wrap="square" lIns="91440" tIns="45720" rIns="91440" bIns="45720">
            <a:spAutoFit/>
          </a:bodyPr>
          <a:lstStyle/>
          <a:p>
            <a:pPr algn="just"/>
            <a:r>
              <a:rPr lang="es-ES" sz="22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4.  Haber </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recibido </a:t>
            </a:r>
            <a:r>
              <a:rPr lang="es-ES" sz="22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sentencia condenatoria en juicios penales </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 excepción de contravenciones</a:t>
            </a:r>
            <a:r>
              <a:rPr lang="es-ES" sz="22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r>
              <a:rPr lang="es-ES" sz="22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5. Haber </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sido sancionada o sancionado por el cometimiento de una </a:t>
            </a:r>
            <a:r>
              <a:rPr lang="es-ES" sz="2200" b="1" cap="none" spc="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falta atentatoria</a:t>
            </a:r>
            <a:r>
              <a:rPr lang="es-ES" sz="2200" b="1" cap="none" spc="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durante </a:t>
            </a:r>
            <a:r>
              <a:rPr lang="es-ES" sz="2200" b="1" u="sng"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toda su carrera militar</a:t>
            </a:r>
            <a:r>
              <a:rPr lang="es-ES" sz="22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suspendida o </a:t>
            </a:r>
            <a:r>
              <a:rPr lang="es-ES" sz="2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suspendido de una comisión de servicios o misión en el exterior</a:t>
            </a: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por actos que implicaron una afectación en el interés o imagen institucional, por los cuales recibió sanción disciplinaria</a:t>
            </a:r>
            <a:r>
              <a:rPr lang="es-ES" sz="22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declarada o declarado responsable del cometimiento de una falta disciplinaria, por la cual ha sido sancionada o sancionado con </a:t>
            </a:r>
            <a:r>
              <a:rPr lang="es-ES" sz="2200" b="1" dirty="0">
                <a:ln w="0"/>
                <a:solidFill>
                  <a:schemeClr val="accent2">
                    <a:lumMod val="75000"/>
                  </a:schemeClr>
                </a:solidFill>
                <a:latin typeface="Calibri" panose="020F0502020204030204" pitchFamily="34" charset="0"/>
                <a:cs typeface="Calibri" panose="020F0502020204030204" pitchFamily="34" charset="0"/>
              </a:rPr>
              <a:t>arresto de rigor en el grado de Suboficial Primero</a:t>
            </a:r>
            <a:r>
              <a:rPr lang="es-ES" sz="22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No haber </a:t>
            </a:r>
            <a:r>
              <a:rPr lang="es-ES" sz="2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aprobado una especialización </a:t>
            </a: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 más de un curso de capacitación, auspiciados por la Institución; y</a:t>
            </a:r>
            <a:r>
              <a:rPr lang="es-ES" sz="22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buFont typeface="+mj-lt"/>
              <a:buAutoNum type="arabicPeriod" startAt="6"/>
            </a:pPr>
            <a:r>
              <a:rPr lang="es-ES" sz="2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Las demás inhabilidades previstas para las y los servidores públicos.</a:t>
            </a:r>
            <a:endParaRPr lang="es-ES" sz="220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endParaRPr lang="es-ES" sz="2200" cap="none" spc="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endPar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457200" indent="-457200" algn="just">
              <a:buFont typeface="+mj-lt"/>
              <a:buAutoNum type="arabicPeriod" startAt="3"/>
            </a:pPr>
            <a:endParaRPr lang="es-ES" sz="220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Rectángulo 7">
            <a:extLst>
              <a:ext uri="{FF2B5EF4-FFF2-40B4-BE49-F238E27FC236}">
                <a16:creationId xmlns="" xmlns:a16="http://schemas.microsoft.com/office/drawing/2014/main" id="{1C6C825C-FD4C-BCAB-D63B-C0B0BCC6A067}"/>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68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13</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1103800"/>
            <a:ext cx="10814857" cy="523220"/>
          </a:xfrm>
          <a:prstGeom prst="rect">
            <a:avLst/>
          </a:prstGeom>
        </p:spPr>
        <p:txBody>
          <a:bodyPr wrap="square">
            <a:spAutoFit/>
          </a:bodyPr>
          <a:lstStyle/>
          <a:p>
            <a:pPr algn="ctr"/>
            <a:r>
              <a:rPr lang="es-ES" sz="2800" b="1" dirty="0">
                <a:latin typeface="Arial" panose="020B0604020202020204" pitchFamily="34" charset="0"/>
                <a:ea typeface="Calibri" panose="020F0502020204030204" pitchFamily="34" charset="0"/>
                <a:cs typeface="Times New Roman" panose="02020603050405020304" pitchFamily="18" charset="0"/>
              </a:rPr>
              <a:t>APLICACIÓN </a:t>
            </a:r>
            <a:r>
              <a:rPr lang="es-ES" sz="2800" b="1" dirty="0" smtClean="0">
                <a:latin typeface="Arial" panose="020B0604020202020204" pitchFamily="34" charset="0"/>
                <a:ea typeface="Calibri" panose="020F0502020204030204" pitchFamily="34" charset="0"/>
                <a:cs typeface="Times New Roman" panose="02020603050405020304" pitchFamily="18" charset="0"/>
              </a:rPr>
              <a:t>DEL REGLAMENTO GENERAL A  </a:t>
            </a:r>
            <a:r>
              <a:rPr lang="es-ES" sz="2800" b="1" dirty="0">
                <a:latin typeface="Arial" panose="020B0604020202020204" pitchFamily="34" charset="0"/>
                <a:ea typeface="Calibri" panose="020F0502020204030204" pitchFamily="34" charset="0"/>
                <a:cs typeface="Times New Roman" panose="02020603050405020304" pitchFamily="18" charset="0"/>
              </a:rPr>
              <a:t>LA </a:t>
            </a:r>
            <a:r>
              <a:rPr lang="es-ES" sz="2800" b="1" dirty="0" smtClean="0">
                <a:latin typeface="Arial" panose="020B0604020202020204" pitchFamily="34" charset="0"/>
                <a:ea typeface="Calibri" panose="020F0502020204030204" pitchFamily="34" charset="0"/>
                <a:cs typeface="Times New Roman" panose="02020603050405020304" pitchFamily="18" charset="0"/>
              </a:rPr>
              <a:t>LOPD</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 xmlns:a16="http://schemas.microsoft.com/office/drawing/2014/main" id="{DF922E6C-4C9C-7FA7-ED43-FB7DFDAC924E}"/>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ángulo 3"/>
          <p:cNvSpPr/>
          <p:nvPr/>
        </p:nvSpPr>
        <p:spPr>
          <a:xfrm>
            <a:off x="842962" y="1841871"/>
            <a:ext cx="10496001" cy="4339650"/>
          </a:xfrm>
          <a:prstGeom prst="rect">
            <a:avLst/>
          </a:prstGeom>
        </p:spPr>
        <p:txBody>
          <a:bodyPr wrap="square">
            <a:spAutoFit/>
          </a:bodyPr>
          <a:lstStyle/>
          <a:p>
            <a:pPr algn="ctr"/>
            <a:r>
              <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Art </a:t>
            </a:r>
            <a:r>
              <a:rPr lang="es-ES" sz="2400" b="1" dirty="0" smtClean="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87.- Selección para el ascenso a Suboficial Mayor</a:t>
            </a:r>
          </a:p>
          <a:p>
            <a:pPr algn="just"/>
            <a:r>
              <a:rPr lang="es-MX" sz="2100" dirty="0">
                <a:latin typeface="+mn-lt"/>
              </a:rPr>
              <a:t>La Dirección General de Talento Humano de cada una de las Fuerzas, emitirá un informe de cada uno de los suboficiales primeros que se encuentren en condición para el ascenso al grado de suboficial mayor, dentro de los plazos correspondientes, con las consideraciones establecidas en los artículos 140 y 142 de la Ley Orgánica de Personal y Disciplina Militar de las Fuerzas Armadas. En dicho informe se incluirá si el personal militar se encuentra inmerso en alguna inhabilidad para el ascenso conforme lo ordena la Ley indicada. El Consejo de Suboficiales y Sargentos de Fuerza valorará los siguientes aspectos: experiencia laboral, formación profesional, méritos y deméritos, cualidades profesionales del personal militar que se encuentra habilitado para el proceso de ascenso, de conformidad con los parámetros establecidos en el presente Reglamento. El Consejo de Suboficiales y Sargentos de Fuerza procederá a la selección y ascenso, para cuyo efecto emitirá la resolución correspondiente de manera individual.</a:t>
            </a:r>
            <a:endParaRPr lang="es-ES" sz="21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p:txBody>
      </p:sp>
    </p:spTree>
    <p:extLst>
      <p:ext uri="{BB962C8B-B14F-4D97-AF65-F5344CB8AC3E}">
        <p14:creationId xmlns:p14="http://schemas.microsoft.com/office/powerpoint/2010/main" val="124378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14</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1103800"/>
            <a:ext cx="10814857" cy="523220"/>
          </a:xfrm>
          <a:prstGeom prst="rect">
            <a:avLst/>
          </a:prstGeom>
        </p:spPr>
        <p:txBody>
          <a:bodyPr wrap="square">
            <a:spAutoFit/>
          </a:bodyPr>
          <a:lstStyle/>
          <a:p>
            <a:pPr algn="ctr"/>
            <a:r>
              <a:rPr lang="es-ES" sz="2800" b="1" dirty="0">
                <a:latin typeface="Arial" panose="020B0604020202020204" pitchFamily="34" charset="0"/>
                <a:ea typeface="Calibri" panose="020F0502020204030204" pitchFamily="34" charset="0"/>
                <a:cs typeface="Times New Roman" panose="02020603050405020304" pitchFamily="18" charset="0"/>
              </a:rPr>
              <a:t>APLICACIÓN </a:t>
            </a:r>
            <a:r>
              <a:rPr lang="es-ES" sz="2800" b="1" dirty="0" smtClean="0">
                <a:latin typeface="Arial" panose="020B0604020202020204" pitchFamily="34" charset="0"/>
                <a:ea typeface="Calibri" panose="020F0502020204030204" pitchFamily="34" charset="0"/>
                <a:cs typeface="Times New Roman" panose="02020603050405020304" pitchFamily="18" charset="0"/>
              </a:rPr>
              <a:t>DEL REGLAMENTO GENERAL A  </a:t>
            </a:r>
            <a:r>
              <a:rPr lang="es-ES" sz="2800" b="1" dirty="0">
                <a:latin typeface="Arial" panose="020B0604020202020204" pitchFamily="34" charset="0"/>
                <a:ea typeface="Calibri" panose="020F0502020204030204" pitchFamily="34" charset="0"/>
                <a:cs typeface="Times New Roman" panose="02020603050405020304" pitchFamily="18" charset="0"/>
              </a:rPr>
              <a:t>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 xmlns:a16="http://schemas.microsoft.com/office/drawing/2014/main" id="{DF922E6C-4C9C-7FA7-ED43-FB7DFDAC924E}"/>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ángulo 3"/>
          <p:cNvSpPr/>
          <p:nvPr/>
        </p:nvSpPr>
        <p:spPr>
          <a:xfrm>
            <a:off x="842963" y="2048238"/>
            <a:ext cx="6146774" cy="3293209"/>
          </a:xfrm>
          <a:prstGeom prst="rect">
            <a:avLst/>
          </a:prstGeom>
        </p:spPr>
        <p:txBody>
          <a:bodyPr wrap="square">
            <a:spAutoFit/>
          </a:bodyPr>
          <a:lstStyle/>
          <a:p>
            <a:pPr algn="ctr"/>
            <a:r>
              <a:rPr lang="es-ES" sz="32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a:t>
            </a:r>
            <a:r>
              <a:rPr lang="es-ES" sz="3200" b="1" dirty="0" smtClean="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88.- De la selección a Suboficial Mayor</a:t>
            </a:r>
          </a:p>
          <a:p>
            <a:pPr algn="just"/>
            <a:r>
              <a:rPr lang="es-MX" sz="2400" dirty="0" smtClean="0">
                <a:latin typeface="+mn-lt"/>
              </a:rPr>
              <a:t>El </a:t>
            </a:r>
            <a:r>
              <a:rPr lang="es-MX" sz="2400" dirty="0">
                <a:latin typeface="+mn-lt"/>
              </a:rPr>
              <a:t>Consejo de Suboficiales y Sargentos de Fuerza, en su calidad de órgano regulador de la situación militar, le corresponderá analizar y seleccionar al personal militar que cumple con los parámetros y puntajes para ser promovidos al grado de suboficial mayor.</a:t>
            </a:r>
            <a:endParaRPr lang="es-ES" sz="2400" b="1" dirty="0" smtClean="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p:txBody>
      </p:sp>
    </p:spTree>
    <p:extLst>
      <p:ext uri="{BB962C8B-B14F-4D97-AF65-F5344CB8AC3E}">
        <p14:creationId xmlns:p14="http://schemas.microsoft.com/office/powerpoint/2010/main" val="201019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15</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760635" y="876474"/>
            <a:ext cx="10814857" cy="461665"/>
          </a:xfrm>
          <a:prstGeom prst="rect">
            <a:avLst/>
          </a:prstGeom>
        </p:spPr>
        <p:txBody>
          <a:bodyPr wrap="square">
            <a:spAutoFit/>
          </a:bodyPr>
          <a:lstStyle/>
          <a:p>
            <a:pPr algn="ctr"/>
            <a:r>
              <a:rPr lang="es-ES" sz="2400" b="1" dirty="0">
                <a:latin typeface="Arial" panose="020B0604020202020204" pitchFamily="34" charset="0"/>
                <a:ea typeface="Calibri" panose="020F0502020204030204" pitchFamily="34" charset="0"/>
                <a:cs typeface="Times New Roman" panose="02020603050405020304" pitchFamily="18" charset="0"/>
              </a:rPr>
              <a:t>APLICACIÓN </a:t>
            </a:r>
            <a:r>
              <a:rPr lang="es-ES" sz="2400" b="1" dirty="0" smtClean="0">
                <a:latin typeface="Arial" panose="020B0604020202020204" pitchFamily="34" charset="0"/>
                <a:ea typeface="Calibri" panose="020F0502020204030204" pitchFamily="34" charset="0"/>
                <a:cs typeface="Times New Roman" panose="02020603050405020304" pitchFamily="18" charset="0"/>
              </a:rPr>
              <a:t>DEL REGLAMENTO GENERAL A  </a:t>
            </a:r>
            <a:r>
              <a:rPr lang="es-ES" sz="2400" b="1" dirty="0">
                <a:latin typeface="Arial" panose="020B0604020202020204" pitchFamily="34" charset="0"/>
                <a:ea typeface="Calibri" panose="020F0502020204030204" pitchFamily="34" charset="0"/>
                <a:cs typeface="Times New Roman" panose="02020603050405020304" pitchFamily="18" charset="0"/>
              </a:rPr>
              <a:t>LA </a:t>
            </a:r>
            <a:r>
              <a:rPr lang="es-ES" sz="2400" b="1" dirty="0" smtClean="0">
                <a:latin typeface="Arial" panose="020B0604020202020204" pitchFamily="34" charset="0"/>
                <a:ea typeface="Calibri" panose="020F0502020204030204" pitchFamily="34" charset="0"/>
                <a:cs typeface="Times New Roman" panose="02020603050405020304" pitchFamily="18" charset="0"/>
              </a:rPr>
              <a:t>LOPD</a:t>
            </a:r>
            <a:endParaRPr lang="es-ES" sz="24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168064" y="116385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 xmlns:a16="http://schemas.microsoft.com/office/drawing/2014/main" id="{DF922E6C-4C9C-7FA7-ED43-FB7DFDAC924E}"/>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ángulo 3"/>
          <p:cNvSpPr/>
          <p:nvPr/>
        </p:nvSpPr>
        <p:spPr>
          <a:xfrm>
            <a:off x="842964" y="1617130"/>
            <a:ext cx="7767636" cy="4524315"/>
          </a:xfrm>
          <a:prstGeom prst="rect">
            <a:avLst/>
          </a:prstGeom>
        </p:spPr>
        <p:txBody>
          <a:bodyPr wrap="square">
            <a:spAutoFit/>
          </a:bodyPr>
          <a:lstStyle/>
          <a:p>
            <a:pPr algn="ctr"/>
            <a:r>
              <a:rPr lang="es-ES" sz="2400" b="1" dirty="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Art </a:t>
            </a:r>
            <a:r>
              <a:rPr lang="es-ES" sz="2400" b="1" dirty="0" smtClean="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rPr>
              <a:t>89.- Parámetros de evaluación para el ascenso a Suboficial Mayor.</a:t>
            </a:r>
          </a:p>
          <a:p>
            <a:pPr algn="just"/>
            <a:r>
              <a:rPr lang="es-MX" sz="2400" dirty="0">
                <a:latin typeface="+mn-lt"/>
              </a:rPr>
              <a:t>Para el ascenso a suboficial mayor, el Consejo Regulador de la Situación </a:t>
            </a:r>
            <a:r>
              <a:rPr lang="es-MX" sz="2400" dirty="0" smtClean="0">
                <a:latin typeface="+mn-lt"/>
              </a:rPr>
              <a:t>correspondiente</a:t>
            </a:r>
            <a:r>
              <a:rPr lang="es-MX" sz="2400" dirty="0">
                <a:latin typeface="+mn-lt"/>
              </a:rPr>
              <a:t>, realizará una evaluación al personal militar habilitado, en base a los siguientes </a:t>
            </a:r>
            <a:r>
              <a:rPr lang="es-MX" sz="2400" dirty="0" smtClean="0">
                <a:latin typeface="+mn-lt"/>
              </a:rPr>
              <a:t>parámetros:</a:t>
            </a:r>
          </a:p>
          <a:p>
            <a:pPr algn="just"/>
            <a:endParaRPr lang="es-ES" sz="2400" b="1" dirty="0" smtClean="0">
              <a:ln w="0"/>
              <a:solidFill>
                <a:srgbClr val="0070C0"/>
              </a:solidFill>
              <a:effectLst>
                <a:outerShdw blurRad="38100" dist="25400" dir="5400000" algn="ctr" rotWithShape="0">
                  <a:srgbClr val="6E747A">
                    <a:alpha val="43000"/>
                  </a:srgbClr>
                </a:outerShdw>
              </a:effectLst>
              <a:latin typeface="+mn-lt"/>
              <a:cs typeface="Calibri" panose="020F0502020204030204" pitchFamily="34" charset="0"/>
            </a:endParaRPr>
          </a:p>
          <a:p>
            <a:pPr marL="457200" indent="-457200" algn="just">
              <a:buAutoNum type="alphaLcParenR"/>
            </a:pPr>
            <a:r>
              <a:rPr lang="es-MX" sz="2400" dirty="0" smtClean="0">
                <a:solidFill>
                  <a:srgbClr val="002060"/>
                </a:solidFill>
                <a:latin typeface="+mn-lt"/>
              </a:rPr>
              <a:t>Calificaciones anuales</a:t>
            </a:r>
          </a:p>
          <a:p>
            <a:pPr marL="457200" indent="-457200" algn="just">
              <a:buAutoNum type="alphaLcParenR"/>
            </a:pPr>
            <a:r>
              <a:rPr lang="es-MX" sz="2400" dirty="0" smtClean="0">
                <a:solidFill>
                  <a:srgbClr val="002060"/>
                </a:solidFill>
                <a:latin typeface="+mn-lt"/>
              </a:rPr>
              <a:t>Calificación </a:t>
            </a:r>
            <a:r>
              <a:rPr lang="es-MX" sz="2400" dirty="0">
                <a:solidFill>
                  <a:srgbClr val="002060"/>
                </a:solidFill>
                <a:latin typeface="+mn-lt"/>
              </a:rPr>
              <a:t>de </a:t>
            </a:r>
            <a:r>
              <a:rPr lang="es-MX" sz="2400" dirty="0" smtClean="0">
                <a:solidFill>
                  <a:srgbClr val="002060"/>
                </a:solidFill>
                <a:latin typeface="+mn-lt"/>
              </a:rPr>
              <a:t>ascensos</a:t>
            </a:r>
          </a:p>
          <a:p>
            <a:pPr marL="457200" indent="-457200" algn="just">
              <a:buAutoNum type="alphaLcParenR"/>
            </a:pPr>
            <a:r>
              <a:rPr lang="es-MX" sz="2400" dirty="0" smtClean="0">
                <a:solidFill>
                  <a:srgbClr val="002060"/>
                </a:solidFill>
                <a:latin typeface="+mn-lt"/>
              </a:rPr>
              <a:t>Conducta</a:t>
            </a:r>
            <a:endParaRPr lang="es-MX" sz="2400" dirty="0" smtClean="0">
              <a:latin typeface="+mn-lt"/>
            </a:endParaRPr>
          </a:p>
          <a:p>
            <a:pPr marL="457200" indent="-457200" algn="just">
              <a:buAutoNum type="alphaLcParenR"/>
            </a:pPr>
            <a:r>
              <a:rPr lang="es-MX" sz="2400" dirty="0" smtClean="0">
                <a:solidFill>
                  <a:srgbClr val="002060"/>
                </a:solidFill>
                <a:latin typeface="+mn-lt"/>
              </a:rPr>
              <a:t>Curso </a:t>
            </a:r>
            <a:r>
              <a:rPr lang="es-MX" sz="2400" dirty="0">
                <a:solidFill>
                  <a:srgbClr val="002060"/>
                </a:solidFill>
                <a:latin typeface="+mn-lt"/>
              </a:rPr>
              <a:t>de administración </a:t>
            </a:r>
            <a:r>
              <a:rPr lang="es-MX" sz="2400" dirty="0" smtClean="0">
                <a:solidFill>
                  <a:srgbClr val="002060"/>
                </a:solidFill>
                <a:latin typeface="+mn-lt"/>
              </a:rPr>
              <a:t>militar</a:t>
            </a:r>
          </a:p>
          <a:p>
            <a:pPr marL="457200" indent="-457200" algn="just">
              <a:buAutoNum type="alphaLcParenR"/>
            </a:pPr>
            <a:r>
              <a:rPr lang="es-MX" sz="2400" dirty="0" smtClean="0">
                <a:solidFill>
                  <a:srgbClr val="002060"/>
                </a:solidFill>
                <a:latin typeface="+mn-lt"/>
              </a:rPr>
              <a:t>Cualidades profesionales</a:t>
            </a:r>
            <a:endParaRPr lang="es-MX" sz="2400" dirty="0">
              <a:latin typeface="+mn-lt"/>
            </a:endParaRPr>
          </a:p>
        </p:txBody>
      </p:sp>
    </p:spTree>
    <p:extLst>
      <p:ext uri="{BB962C8B-B14F-4D97-AF65-F5344CB8AC3E}">
        <p14:creationId xmlns:p14="http://schemas.microsoft.com/office/powerpoint/2010/main" val="215570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 xmlns:a16="http://schemas.microsoft.com/office/drawing/2014/main" id="{0961FEB0-E404-8A99-BE8F-82BD9670E1A1}"/>
              </a:ext>
            </a:extLst>
          </p:cNvPr>
          <p:cNvSpPr/>
          <p:nvPr/>
        </p:nvSpPr>
        <p:spPr>
          <a:xfrm>
            <a:off x="1022745" y="2381121"/>
            <a:ext cx="10449540" cy="2677656"/>
          </a:xfrm>
          <a:prstGeom prst="rect">
            <a:avLst/>
          </a:prstGeom>
          <a:noFill/>
        </p:spPr>
        <p:txBody>
          <a:bodyPr wrap="square" lIns="91440" tIns="45720" rIns="91440" bIns="45720">
            <a:spAutoFit/>
          </a:bodyPr>
          <a:lstStyle/>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sp>
        <p:nvSpPr>
          <p:cNvPr id="7" name="Rectángulo 6">
            <a:extLst>
              <a:ext uri="{FF2B5EF4-FFF2-40B4-BE49-F238E27FC236}">
                <a16:creationId xmlns="" xmlns:a16="http://schemas.microsoft.com/office/drawing/2014/main" id="{010B45F7-393F-4DE9-AA85-5FABCF3B9727}"/>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50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3">
            <a:alphaModFix amt="28000"/>
            <a:extLst>
              <a:ext uri="{28A0092B-C50C-407E-A947-70E740481C1C}">
                <a14:useLocalDpi xmlns:a14="http://schemas.microsoft.com/office/drawing/2010/main" val="0"/>
              </a:ext>
            </a:extLst>
          </a:blip>
          <a:srcRect l="13823" t="7036" r="10264"/>
          <a:stretch/>
        </p:blipFill>
        <p:spPr bwMode="auto">
          <a:xfrm>
            <a:off x="6137771" y="422746"/>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a:xfrm>
            <a:off x="9191739" y="646004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dirty="0" smtClean="0">
                <a:solidFill>
                  <a:srgbClr val="002060"/>
                </a:solidFill>
                <a:latin typeface="Calibri" panose="020F0502020204030204"/>
              </a:rPr>
              <a:t>DIV. EVALUACIÓN Y ASCENSO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srgbClr val="002060"/>
                </a:solidFill>
                <a:effectLst/>
                <a:uLnTx/>
                <a:uFillTx/>
                <a:latin typeface="Calibri" panose="020F0502020204030204"/>
              </a:rPr>
              <a:t>DPTO. APN</a:t>
            </a:r>
            <a:endParaRPr kumimoji="0" lang="es-EC" sz="1200" b="1" i="0" u="none" strike="noStrike" kern="1200" cap="none" spc="0" normalizeH="0" baseline="0" noProof="0" dirty="0">
              <a:ln>
                <a:noFill/>
              </a:ln>
              <a:solidFill>
                <a:srgbClr val="002060"/>
              </a:solidFill>
              <a:effectLst/>
              <a:uLnTx/>
              <a:uFillTx/>
              <a:latin typeface="Calibri" panose="020F0502020204030204"/>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432633" y="321976"/>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4"/>
          <a:stretch>
            <a:fillRect/>
          </a:stretch>
        </p:blipFill>
        <p:spPr>
          <a:xfrm>
            <a:off x="11338964" y="25447"/>
            <a:ext cx="750005" cy="662298"/>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432633" y="67126"/>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2078273" y="363199"/>
            <a:ext cx="7079674"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200" b="1" i="0" u="sng"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CRONOGRAMA</a:t>
            </a:r>
            <a:r>
              <a:rPr kumimoji="0" lang="es-MX" sz="2400" b="1" i="0" u="sng"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 PROCESO DE ASCENSO A SUBM</a:t>
            </a:r>
            <a:endParaRPr kumimoji="0" lang="es-MX" sz="2400" b="1" i="0" u="sng"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aphicFrame>
        <p:nvGraphicFramePr>
          <p:cNvPr id="10" name="12 Diagrama">
            <a:extLst>
              <a:ext uri="{FF2B5EF4-FFF2-40B4-BE49-F238E27FC236}">
                <a16:creationId xmlns="" xmlns:a16="http://schemas.microsoft.com/office/drawing/2014/main" id="{116B9CAB-5F98-7E3D-51B5-8E65B48C300A}"/>
              </a:ext>
            </a:extLst>
          </p:cNvPr>
          <p:cNvGraphicFramePr/>
          <p:nvPr>
            <p:extLst/>
          </p:nvPr>
        </p:nvGraphicFramePr>
        <p:xfrm>
          <a:off x="1252467" y="2095026"/>
          <a:ext cx="2379628" cy="39865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16 Diagrama">
            <a:extLst>
              <a:ext uri="{FF2B5EF4-FFF2-40B4-BE49-F238E27FC236}">
                <a16:creationId xmlns="" xmlns:a16="http://schemas.microsoft.com/office/drawing/2014/main" id="{A6864D88-E5D1-87BC-1D84-0940606896F7}"/>
              </a:ext>
            </a:extLst>
          </p:cNvPr>
          <p:cNvGraphicFramePr/>
          <p:nvPr>
            <p:extLst/>
          </p:nvPr>
        </p:nvGraphicFramePr>
        <p:xfrm>
          <a:off x="3475944" y="2011801"/>
          <a:ext cx="6788519" cy="42484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35 Rectángulo redondeado">
            <a:extLst>
              <a:ext uri="{FF2B5EF4-FFF2-40B4-BE49-F238E27FC236}">
                <a16:creationId xmlns="" xmlns:a16="http://schemas.microsoft.com/office/drawing/2014/main" id="{0CCB09CD-B471-033E-1FC9-690C3FDFE70F}"/>
              </a:ext>
            </a:extLst>
          </p:cNvPr>
          <p:cNvSpPr/>
          <p:nvPr/>
        </p:nvSpPr>
        <p:spPr>
          <a:xfrm>
            <a:off x="2145166" y="1004324"/>
            <a:ext cx="3219846" cy="361245"/>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s-ES" sz="1050" b="1" dirty="0" smtClean="0">
              <a:solidFill>
                <a:srgbClr val="FF0000"/>
              </a:solidFill>
            </a:endParaRPr>
          </a:p>
          <a:p>
            <a:pPr algn="ctr" defTabSz="914400"/>
            <a:r>
              <a:rPr lang="es-ES" sz="1050" b="1" dirty="0" smtClean="0">
                <a:solidFill>
                  <a:schemeClr val="tx1"/>
                </a:solidFill>
              </a:rPr>
              <a:t>TOMA DE FICHAS MÉDICAS TROPA </a:t>
            </a:r>
          </a:p>
          <a:p>
            <a:pPr algn="ctr" defTabSz="914400"/>
            <a:r>
              <a:rPr lang="es-ES" sz="1050" b="1" dirty="0" smtClean="0">
                <a:solidFill>
                  <a:srgbClr val="FF0000"/>
                </a:solidFill>
              </a:rPr>
              <a:t>(DEL 18 DE MARZO AL 14 DE JUNIO DEL 2024)</a:t>
            </a:r>
          </a:p>
          <a:p>
            <a:pPr algn="ctr" defTabSz="914400"/>
            <a:endParaRPr lang="es-ES" sz="1050" b="1" dirty="0">
              <a:solidFill>
                <a:srgbClr val="FF0000"/>
              </a:solidFill>
            </a:endParaRPr>
          </a:p>
        </p:txBody>
      </p:sp>
      <p:cxnSp>
        <p:nvCxnSpPr>
          <p:cNvPr id="25" name="39 Conector recto de flecha">
            <a:extLst>
              <a:ext uri="{FF2B5EF4-FFF2-40B4-BE49-F238E27FC236}">
                <a16:creationId xmlns="" xmlns:a16="http://schemas.microsoft.com/office/drawing/2014/main" id="{6BED3B77-77AE-CC44-7B12-FC0C9BD18B3A}"/>
              </a:ext>
            </a:extLst>
          </p:cNvPr>
          <p:cNvCxnSpPr/>
          <p:nvPr/>
        </p:nvCxnSpPr>
        <p:spPr>
          <a:xfrm flipH="1" flipV="1">
            <a:off x="8318264" y="3221641"/>
            <a:ext cx="29462" cy="72048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39 Conector recto de flecha">
            <a:extLst>
              <a:ext uri="{FF2B5EF4-FFF2-40B4-BE49-F238E27FC236}">
                <a16:creationId xmlns="" xmlns:a16="http://schemas.microsoft.com/office/drawing/2014/main" id="{4FC77316-72F0-30AC-23F5-E6E1ECE2804E}"/>
              </a:ext>
            </a:extLst>
          </p:cNvPr>
          <p:cNvCxnSpPr/>
          <p:nvPr/>
        </p:nvCxnSpPr>
        <p:spPr>
          <a:xfrm flipV="1">
            <a:off x="3679755" y="3206922"/>
            <a:ext cx="0" cy="72008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1" name="Cheurón 40">
            <a:extLst>
              <a:ext uri="{FF2B5EF4-FFF2-40B4-BE49-F238E27FC236}">
                <a16:creationId xmlns="" xmlns:a16="http://schemas.microsoft.com/office/drawing/2014/main" id="{AEFC376C-F761-3FBC-92FC-59F8507467C7}"/>
              </a:ext>
            </a:extLst>
          </p:cNvPr>
          <p:cNvSpPr/>
          <p:nvPr/>
        </p:nvSpPr>
        <p:spPr>
          <a:xfrm>
            <a:off x="174692" y="3888450"/>
            <a:ext cx="1238480" cy="520568"/>
          </a:xfrm>
          <a:prstGeom prst="chevron">
            <a:avLst/>
          </a:prstGeom>
          <a:solidFill>
            <a:schemeClr val="accent1">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_tradnl" sz="1200" dirty="0">
                <a:solidFill>
                  <a:schemeClr val="tx1"/>
                </a:solidFill>
                <a:effectLst>
                  <a:outerShdw blurRad="50800" dist="38100" dir="2700000" algn="tl" rotWithShape="0">
                    <a:prstClr val="black"/>
                  </a:outerShdw>
                </a:effectLst>
              </a:rPr>
              <a:t>Febrero</a:t>
            </a:r>
          </a:p>
        </p:txBody>
      </p:sp>
      <p:cxnSp>
        <p:nvCxnSpPr>
          <p:cNvPr id="22" name="39 Conector recto de flecha">
            <a:extLst>
              <a:ext uri="{FF2B5EF4-FFF2-40B4-BE49-F238E27FC236}">
                <a16:creationId xmlns="" xmlns:a16="http://schemas.microsoft.com/office/drawing/2014/main" id="{4FC77316-72F0-30AC-23F5-E6E1ECE2804E}"/>
              </a:ext>
            </a:extLst>
          </p:cNvPr>
          <p:cNvCxnSpPr/>
          <p:nvPr/>
        </p:nvCxnSpPr>
        <p:spPr>
          <a:xfrm flipH="1" flipV="1">
            <a:off x="1374842" y="3065536"/>
            <a:ext cx="19741" cy="82291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35 Rectángulo redondeado">
            <a:extLst>
              <a:ext uri="{FF2B5EF4-FFF2-40B4-BE49-F238E27FC236}">
                <a16:creationId xmlns="" xmlns:a16="http://schemas.microsoft.com/office/drawing/2014/main" id="{0CCB09CD-B471-033E-1FC9-690C3FDFE70F}"/>
              </a:ext>
            </a:extLst>
          </p:cNvPr>
          <p:cNvSpPr/>
          <p:nvPr/>
        </p:nvSpPr>
        <p:spPr>
          <a:xfrm>
            <a:off x="710988" y="1573507"/>
            <a:ext cx="1335093" cy="1594860"/>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PUBLICACIÓN EN ORDEN GENERAL </a:t>
            </a:r>
            <a:r>
              <a:rPr lang="es-ES" sz="1050" b="1" dirty="0" smtClean="0">
                <a:solidFill>
                  <a:srgbClr val="FF0000"/>
                </a:solidFill>
              </a:rPr>
              <a:t>(01 DE MARZO)</a:t>
            </a:r>
          </a:p>
          <a:p>
            <a:pPr algn="ctr"/>
            <a:r>
              <a:rPr lang="es-ES" sz="1050" b="1" dirty="0" smtClean="0">
                <a:solidFill>
                  <a:schemeClr val="tx1"/>
                </a:solidFill>
              </a:rPr>
              <a:t>  CRONOGRAMA DE TOMA DE FICHA MÉDICA DEL PERSONAL MILITAR</a:t>
            </a:r>
            <a:endParaRPr lang="es-ES" sz="1050" b="1" dirty="0">
              <a:solidFill>
                <a:schemeClr val="tx1"/>
              </a:solidFill>
            </a:endParaRPr>
          </a:p>
        </p:txBody>
      </p:sp>
      <p:cxnSp>
        <p:nvCxnSpPr>
          <p:cNvPr id="24" name="39 Conector recto de flecha">
            <a:extLst>
              <a:ext uri="{FF2B5EF4-FFF2-40B4-BE49-F238E27FC236}">
                <a16:creationId xmlns="" xmlns:a16="http://schemas.microsoft.com/office/drawing/2014/main" id="{4FC77316-72F0-30AC-23F5-E6E1ECE2804E}"/>
              </a:ext>
            </a:extLst>
          </p:cNvPr>
          <p:cNvCxnSpPr/>
          <p:nvPr/>
        </p:nvCxnSpPr>
        <p:spPr>
          <a:xfrm>
            <a:off x="6606357" y="4343463"/>
            <a:ext cx="12609" cy="34102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2416256" y="4385592"/>
            <a:ext cx="45339" cy="15128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4795331" y="4392718"/>
            <a:ext cx="916" cy="18951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108501" y="649363"/>
            <a:ext cx="1304671" cy="53687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FF0000"/>
                </a:solidFill>
              </a:rPr>
              <a:t>PROMOCIÓN 048 TOTAL 76 SUBP</a:t>
            </a:r>
            <a:endParaRPr lang="es-MX" sz="1200" b="1" dirty="0">
              <a:solidFill>
                <a:srgbClr val="FF0000"/>
              </a:solidFill>
            </a:endParaRPr>
          </a:p>
        </p:txBody>
      </p:sp>
      <p:graphicFrame>
        <p:nvGraphicFramePr>
          <p:cNvPr id="46" name="16 Diagrama">
            <a:extLst>
              <a:ext uri="{FF2B5EF4-FFF2-40B4-BE49-F238E27FC236}">
                <a16:creationId xmlns="" xmlns:a16="http://schemas.microsoft.com/office/drawing/2014/main" id="{A6864D88-E5D1-87BC-1D84-0940606896F7}"/>
              </a:ext>
            </a:extLst>
          </p:cNvPr>
          <p:cNvGraphicFramePr/>
          <p:nvPr>
            <p:extLst/>
          </p:nvPr>
        </p:nvGraphicFramePr>
        <p:xfrm>
          <a:off x="10170161" y="2050495"/>
          <a:ext cx="2021840" cy="424847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7" name="35 Rectángulo redondeado">
            <a:extLst>
              <a:ext uri="{FF2B5EF4-FFF2-40B4-BE49-F238E27FC236}">
                <a16:creationId xmlns="" xmlns:a16="http://schemas.microsoft.com/office/drawing/2014/main" id="{0CCB09CD-B471-033E-1FC9-690C3FDFE70F}"/>
              </a:ext>
            </a:extLst>
          </p:cNvPr>
          <p:cNvSpPr/>
          <p:nvPr/>
        </p:nvSpPr>
        <p:spPr>
          <a:xfrm>
            <a:off x="1212665" y="5898488"/>
            <a:ext cx="3616918" cy="361245"/>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s-ES" sz="1050" b="1" dirty="0" smtClean="0">
              <a:solidFill>
                <a:srgbClr val="FF0000"/>
              </a:solidFill>
            </a:endParaRPr>
          </a:p>
          <a:p>
            <a:pPr algn="ctr" defTabSz="914400"/>
            <a:r>
              <a:rPr lang="es-ES" sz="1050" b="1" dirty="0" smtClean="0">
                <a:solidFill>
                  <a:schemeClr val="tx1"/>
                </a:solidFill>
              </a:rPr>
              <a:t>TOMA DE PRUEBAS DE CONFIANZA </a:t>
            </a:r>
          </a:p>
          <a:p>
            <a:pPr algn="ctr" defTabSz="914400"/>
            <a:r>
              <a:rPr lang="es-ES" sz="1050" b="1" dirty="0" smtClean="0">
                <a:solidFill>
                  <a:srgbClr val="FF0000"/>
                </a:solidFill>
              </a:rPr>
              <a:t>(DEL 08 DE ABRIL AL 14 DE JUNIO DEL 2024)</a:t>
            </a:r>
          </a:p>
          <a:p>
            <a:pPr algn="ctr" defTabSz="914400"/>
            <a:endParaRPr lang="es-ES" sz="1050" b="1" dirty="0">
              <a:solidFill>
                <a:srgbClr val="FF0000"/>
              </a:solidFill>
            </a:endParaRPr>
          </a:p>
        </p:txBody>
      </p:sp>
      <p:sp>
        <p:nvSpPr>
          <p:cNvPr id="48" name="35 Rectángulo redondeado">
            <a:extLst>
              <a:ext uri="{FF2B5EF4-FFF2-40B4-BE49-F238E27FC236}">
                <a16:creationId xmlns="" xmlns:a16="http://schemas.microsoft.com/office/drawing/2014/main" id="{0CCB09CD-B471-033E-1FC9-690C3FDFE70F}"/>
              </a:ext>
            </a:extLst>
          </p:cNvPr>
          <p:cNvSpPr/>
          <p:nvPr/>
        </p:nvSpPr>
        <p:spPr>
          <a:xfrm>
            <a:off x="2953074" y="1558463"/>
            <a:ext cx="1157078" cy="1594861"/>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SOCIALIZACIÓN PROCESO PARA CALIFICAR A SUBM</a:t>
            </a:r>
          </a:p>
          <a:p>
            <a:pPr algn="ctr"/>
            <a:r>
              <a:rPr lang="es-ES" sz="1050" b="1" dirty="0" smtClean="0">
                <a:solidFill>
                  <a:srgbClr val="FF0000"/>
                </a:solidFill>
              </a:rPr>
              <a:t> 10-MAY-2024</a:t>
            </a:r>
            <a:endParaRPr lang="es-ES" sz="1050" b="1" dirty="0">
              <a:solidFill>
                <a:srgbClr val="FF0000"/>
              </a:solidFill>
            </a:endParaRPr>
          </a:p>
        </p:txBody>
      </p:sp>
      <p:sp>
        <p:nvSpPr>
          <p:cNvPr id="49" name="35 Rectángulo redondeado">
            <a:extLst>
              <a:ext uri="{FF2B5EF4-FFF2-40B4-BE49-F238E27FC236}">
                <a16:creationId xmlns="" xmlns:a16="http://schemas.microsoft.com/office/drawing/2014/main" id="{0CCB09CD-B471-033E-1FC9-690C3FDFE70F}"/>
              </a:ext>
            </a:extLst>
          </p:cNvPr>
          <p:cNvSpPr/>
          <p:nvPr/>
        </p:nvSpPr>
        <p:spPr>
          <a:xfrm>
            <a:off x="4320548" y="1573507"/>
            <a:ext cx="1467378" cy="1594861"/>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PUBLICACIÓN LLAMAMIENTO A CUMPLIR REQUISITOS DE ASCENSO</a:t>
            </a:r>
          </a:p>
          <a:p>
            <a:pPr algn="ctr"/>
            <a:r>
              <a:rPr lang="es-ES" sz="1050" b="1" dirty="0" smtClean="0">
                <a:solidFill>
                  <a:srgbClr val="FF0000"/>
                </a:solidFill>
              </a:rPr>
              <a:t> (01-JUN-2024). </a:t>
            </a:r>
            <a:r>
              <a:rPr lang="es-ES" sz="1050" b="1" dirty="0" smtClean="0">
                <a:solidFill>
                  <a:schemeClr val="tx1"/>
                </a:solidFill>
              </a:rPr>
              <a:t>FECHA TOPE CUMPLIMIENTO DE REQUISITOS 14-JUN-2024</a:t>
            </a:r>
            <a:endParaRPr lang="es-ES" sz="1050" b="1" dirty="0">
              <a:solidFill>
                <a:schemeClr val="tx1"/>
              </a:solidFill>
            </a:endParaRPr>
          </a:p>
        </p:txBody>
      </p:sp>
      <p:cxnSp>
        <p:nvCxnSpPr>
          <p:cNvPr id="50" name="39 Conector recto de flecha">
            <a:extLst>
              <a:ext uri="{FF2B5EF4-FFF2-40B4-BE49-F238E27FC236}">
                <a16:creationId xmlns="" xmlns:a16="http://schemas.microsoft.com/office/drawing/2014/main" id="{4FC77316-72F0-30AC-23F5-E6E1ECE2804E}"/>
              </a:ext>
            </a:extLst>
          </p:cNvPr>
          <p:cNvCxnSpPr/>
          <p:nvPr/>
        </p:nvCxnSpPr>
        <p:spPr>
          <a:xfrm flipV="1">
            <a:off x="4733676" y="3204614"/>
            <a:ext cx="0" cy="72008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1" name="35 Rectángulo redondeado">
            <a:extLst>
              <a:ext uri="{FF2B5EF4-FFF2-40B4-BE49-F238E27FC236}">
                <a16:creationId xmlns="" xmlns:a16="http://schemas.microsoft.com/office/drawing/2014/main" id="{0CCB09CD-B471-033E-1FC9-690C3FDFE70F}"/>
              </a:ext>
            </a:extLst>
          </p:cNvPr>
          <p:cNvSpPr/>
          <p:nvPr/>
        </p:nvSpPr>
        <p:spPr>
          <a:xfrm>
            <a:off x="4866168" y="4642499"/>
            <a:ext cx="1158102" cy="1385224"/>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REGISTRO EN SIP DE REQUISITOS </a:t>
            </a:r>
          </a:p>
          <a:p>
            <a:pPr algn="ctr"/>
            <a:r>
              <a:rPr lang="es-ES" sz="1050" b="1" dirty="0" smtClean="0">
                <a:solidFill>
                  <a:schemeClr val="tx1"/>
                </a:solidFill>
              </a:rPr>
              <a:t>Y ´MÉRITOS/DEMÉRITOS</a:t>
            </a:r>
          </a:p>
          <a:p>
            <a:pPr algn="ctr"/>
            <a:r>
              <a:rPr lang="es-ES" sz="1050" b="1" dirty="0" smtClean="0">
                <a:solidFill>
                  <a:srgbClr val="FF0000"/>
                </a:solidFill>
              </a:rPr>
              <a:t>DEL 03 AL 28-JUN-2024</a:t>
            </a:r>
            <a:endParaRPr lang="es-ES" sz="1050" b="1" dirty="0">
              <a:solidFill>
                <a:srgbClr val="FF0000"/>
              </a:solidFill>
            </a:endParaRPr>
          </a:p>
        </p:txBody>
      </p:sp>
      <p:sp>
        <p:nvSpPr>
          <p:cNvPr id="52" name="35 Rectángulo redondeado">
            <a:extLst>
              <a:ext uri="{FF2B5EF4-FFF2-40B4-BE49-F238E27FC236}">
                <a16:creationId xmlns="" xmlns:a16="http://schemas.microsoft.com/office/drawing/2014/main" id="{0CCB09CD-B471-033E-1FC9-690C3FDFE70F}"/>
              </a:ext>
            </a:extLst>
          </p:cNvPr>
          <p:cNvSpPr/>
          <p:nvPr/>
        </p:nvSpPr>
        <p:spPr>
          <a:xfrm>
            <a:off x="5910948" y="1559666"/>
            <a:ext cx="1117658" cy="1608537"/>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PUBLICACIÓN EN PÁGINA DIGPER2 HOJA DE MÉRITOS Y DEMÉRITOS</a:t>
            </a:r>
          </a:p>
          <a:p>
            <a:pPr algn="ctr"/>
            <a:r>
              <a:rPr lang="es-ES" sz="1050" b="1" dirty="0" smtClean="0">
                <a:solidFill>
                  <a:srgbClr val="FF0000"/>
                </a:solidFill>
              </a:rPr>
              <a:t> (15 AL 19 DE JULIO-2024)</a:t>
            </a:r>
            <a:endParaRPr lang="es-ES" sz="1050" b="1" dirty="0">
              <a:solidFill>
                <a:srgbClr val="FF0000"/>
              </a:solidFill>
            </a:endParaRPr>
          </a:p>
        </p:txBody>
      </p:sp>
      <p:sp>
        <p:nvSpPr>
          <p:cNvPr id="54" name="35 Rectángulo redondeado">
            <a:extLst>
              <a:ext uri="{FF2B5EF4-FFF2-40B4-BE49-F238E27FC236}">
                <a16:creationId xmlns="" xmlns:a16="http://schemas.microsoft.com/office/drawing/2014/main" id="{0CCB09CD-B471-033E-1FC9-690C3FDFE70F}"/>
              </a:ext>
            </a:extLst>
          </p:cNvPr>
          <p:cNvSpPr/>
          <p:nvPr/>
        </p:nvSpPr>
        <p:spPr>
          <a:xfrm>
            <a:off x="6202773" y="4640989"/>
            <a:ext cx="1157078" cy="1385224"/>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PUBLICACIÓN EN PÁGINA DIGPER2 HOJA DE EVALUACIÓN </a:t>
            </a:r>
            <a:r>
              <a:rPr lang="es-ES" sz="1050" b="1" dirty="0" smtClean="0">
                <a:solidFill>
                  <a:srgbClr val="FF0000"/>
                </a:solidFill>
              </a:rPr>
              <a:t>DEL 29-JUL AL 02-AGO-2024</a:t>
            </a:r>
            <a:endParaRPr lang="es-ES" sz="1050" b="1" dirty="0">
              <a:solidFill>
                <a:srgbClr val="FF0000"/>
              </a:solidFill>
            </a:endParaRPr>
          </a:p>
        </p:txBody>
      </p:sp>
      <p:sp>
        <p:nvSpPr>
          <p:cNvPr id="55" name="35 Rectángulo redondeado">
            <a:extLst>
              <a:ext uri="{FF2B5EF4-FFF2-40B4-BE49-F238E27FC236}">
                <a16:creationId xmlns="" xmlns:a16="http://schemas.microsoft.com/office/drawing/2014/main" id="{0CCB09CD-B471-033E-1FC9-690C3FDFE70F}"/>
              </a:ext>
            </a:extLst>
          </p:cNvPr>
          <p:cNvSpPr/>
          <p:nvPr/>
        </p:nvSpPr>
        <p:spPr>
          <a:xfrm>
            <a:off x="7752093" y="1559666"/>
            <a:ext cx="1096948" cy="1644948"/>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ENTREGA DE INFORME TÉCNICOS A CONSEJOS REGULADORES DE LA CARRERA.</a:t>
            </a:r>
          </a:p>
          <a:p>
            <a:pPr algn="ctr"/>
            <a:r>
              <a:rPr lang="es-ES" sz="1050" b="1" dirty="0" smtClean="0">
                <a:solidFill>
                  <a:srgbClr val="FF0000"/>
                </a:solidFill>
              </a:rPr>
              <a:t>20-SEP-2024</a:t>
            </a:r>
            <a:endParaRPr lang="es-ES" sz="1050" b="1" dirty="0">
              <a:solidFill>
                <a:srgbClr val="FF0000"/>
              </a:solidFill>
            </a:endParaRPr>
          </a:p>
        </p:txBody>
      </p:sp>
      <p:sp>
        <p:nvSpPr>
          <p:cNvPr id="56" name="35 Rectángulo redondeado">
            <a:extLst>
              <a:ext uri="{FF2B5EF4-FFF2-40B4-BE49-F238E27FC236}">
                <a16:creationId xmlns="" xmlns:a16="http://schemas.microsoft.com/office/drawing/2014/main" id="{0CCB09CD-B471-033E-1FC9-690C3FDFE70F}"/>
              </a:ext>
            </a:extLst>
          </p:cNvPr>
          <p:cNvSpPr/>
          <p:nvPr/>
        </p:nvSpPr>
        <p:spPr>
          <a:xfrm>
            <a:off x="8940721" y="4586916"/>
            <a:ext cx="1157078" cy="1439297"/>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PUBLICACIÓN EN ORDEN GENERAL LISTA DE SELECCIÓN PROVISIONAL DE ASCENSO. </a:t>
            </a:r>
            <a:r>
              <a:rPr lang="es-ES" sz="1050" b="1" dirty="0" smtClean="0">
                <a:solidFill>
                  <a:srgbClr val="FF0000"/>
                </a:solidFill>
              </a:rPr>
              <a:t>18-OCT-2024</a:t>
            </a:r>
            <a:endParaRPr lang="es-ES" sz="1050" b="1" dirty="0">
              <a:solidFill>
                <a:srgbClr val="FF0000"/>
              </a:solidFill>
            </a:endParaRPr>
          </a:p>
        </p:txBody>
      </p:sp>
      <p:sp>
        <p:nvSpPr>
          <p:cNvPr id="57" name="35 Rectángulo redondeado">
            <a:extLst>
              <a:ext uri="{FF2B5EF4-FFF2-40B4-BE49-F238E27FC236}">
                <a16:creationId xmlns="" xmlns:a16="http://schemas.microsoft.com/office/drawing/2014/main" id="{0CCB09CD-B471-033E-1FC9-690C3FDFE70F}"/>
              </a:ext>
            </a:extLst>
          </p:cNvPr>
          <p:cNvSpPr/>
          <p:nvPr/>
        </p:nvSpPr>
        <p:spPr>
          <a:xfrm>
            <a:off x="9674904" y="1598987"/>
            <a:ext cx="1301318" cy="1646489"/>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ENTREGA DE LISTA DE SELECCIÓN DEFINITIVA DE ASCENSO Y LISTA DE SEPARACIÓN A CONSEJO REGULADOR DE LA CARRERA. </a:t>
            </a:r>
          </a:p>
          <a:p>
            <a:pPr algn="ctr"/>
            <a:r>
              <a:rPr lang="es-ES" sz="1050" b="1" dirty="0" smtClean="0">
                <a:solidFill>
                  <a:srgbClr val="FF0000"/>
                </a:solidFill>
              </a:rPr>
              <a:t>15-NOV-2024</a:t>
            </a:r>
            <a:endParaRPr lang="es-ES" sz="1050" b="1" dirty="0">
              <a:solidFill>
                <a:srgbClr val="FF0000"/>
              </a:solidFill>
            </a:endParaRPr>
          </a:p>
        </p:txBody>
      </p:sp>
      <p:sp>
        <p:nvSpPr>
          <p:cNvPr id="58" name="35 Rectángulo redondeado">
            <a:extLst>
              <a:ext uri="{FF2B5EF4-FFF2-40B4-BE49-F238E27FC236}">
                <a16:creationId xmlns="" xmlns:a16="http://schemas.microsoft.com/office/drawing/2014/main" id="{0CCB09CD-B471-033E-1FC9-690C3FDFE70F}"/>
              </a:ext>
            </a:extLst>
          </p:cNvPr>
          <p:cNvSpPr/>
          <p:nvPr/>
        </p:nvSpPr>
        <p:spPr>
          <a:xfrm>
            <a:off x="10179338" y="4579531"/>
            <a:ext cx="1353228" cy="1446682"/>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PUBLICACIÓN EN ORDEN GENERAL DE LISTA DE SELECCIÓN DEFINITIVA DE ASCENSO Y LISTA DE SEPARACIÓN. </a:t>
            </a:r>
            <a:r>
              <a:rPr lang="es-ES" sz="1050" b="1" dirty="0" smtClean="0">
                <a:solidFill>
                  <a:srgbClr val="FF0000"/>
                </a:solidFill>
              </a:rPr>
              <a:t>29-NOV-2024</a:t>
            </a:r>
            <a:endParaRPr lang="es-ES" sz="1050" b="1" dirty="0">
              <a:solidFill>
                <a:srgbClr val="FF0000"/>
              </a:solidFill>
            </a:endParaRPr>
          </a:p>
        </p:txBody>
      </p:sp>
      <p:cxnSp>
        <p:nvCxnSpPr>
          <p:cNvPr id="59" name="39 Conector recto de flecha">
            <a:extLst>
              <a:ext uri="{FF2B5EF4-FFF2-40B4-BE49-F238E27FC236}">
                <a16:creationId xmlns="" xmlns:a16="http://schemas.microsoft.com/office/drawing/2014/main" id="{4FC77316-72F0-30AC-23F5-E6E1ECE2804E}"/>
              </a:ext>
            </a:extLst>
          </p:cNvPr>
          <p:cNvCxnSpPr/>
          <p:nvPr/>
        </p:nvCxnSpPr>
        <p:spPr>
          <a:xfrm flipV="1">
            <a:off x="6382908" y="3204614"/>
            <a:ext cx="0" cy="72008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39 Conector recto de flecha">
            <a:extLst>
              <a:ext uri="{FF2B5EF4-FFF2-40B4-BE49-F238E27FC236}">
                <a16:creationId xmlns="" xmlns:a16="http://schemas.microsoft.com/office/drawing/2014/main" id="{4FC77316-72F0-30AC-23F5-E6E1ECE2804E}"/>
              </a:ext>
            </a:extLst>
          </p:cNvPr>
          <p:cNvCxnSpPr/>
          <p:nvPr/>
        </p:nvCxnSpPr>
        <p:spPr>
          <a:xfrm>
            <a:off x="7027615" y="4401753"/>
            <a:ext cx="991" cy="25211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39 Conector recto de flecha">
            <a:extLst>
              <a:ext uri="{FF2B5EF4-FFF2-40B4-BE49-F238E27FC236}">
                <a16:creationId xmlns="" xmlns:a16="http://schemas.microsoft.com/office/drawing/2014/main" id="{4FC77316-72F0-30AC-23F5-E6E1ECE2804E}"/>
              </a:ext>
            </a:extLst>
          </p:cNvPr>
          <p:cNvCxnSpPr/>
          <p:nvPr/>
        </p:nvCxnSpPr>
        <p:spPr>
          <a:xfrm flipV="1">
            <a:off x="10563339" y="3284374"/>
            <a:ext cx="0" cy="64032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3" name="35 Rectángulo redondeado">
            <a:extLst>
              <a:ext uri="{FF2B5EF4-FFF2-40B4-BE49-F238E27FC236}">
                <a16:creationId xmlns="" xmlns:a16="http://schemas.microsoft.com/office/drawing/2014/main" id="{0CCB09CD-B471-033E-1FC9-690C3FDFE70F}"/>
              </a:ext>
            </a:extLst>
          </p:cNvPr>
          <p:cNvSpPr/>
          <p:nvPr/>
        </p:nvSpPr>
        <p:spPr>
          <a:xfrm>
            <a:off x="11106450" y="1613737"/>
            <a:ext cx="982519" cy="1590877"/>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smtClean="0">
                <a:solidFill>
                  <a:schemeClr val="tx1"/>
                </a:solidFill>
              </a:rPr>
              <a:t>CEREMONIA DE ASCENSO</a:t>
            </a:r>
          </a:p>
          <a:p>
            <a:pPr algn="ctr"/>
            <a:r>
              <a:rPr lang="es-ES" sz="1050" b="1" dirty="0" smtClean="0">
                <a:solidFill>
                  <a:srgbClr val="FF0000"/>
                </a:solidFill>
              </a:rPr>
              <a:t> (03 AL 20-DIC-2024)</a:t>
            </a:r>
            <a:endParaRPr lang="es-ES" sz="1050" b="1" dirty="0">
              <a:solidFill>
                <a:srgbClr val="FF0000"/>
              </a:solidFill>
            </a:endParaRPr>
          </a:p>
        </p:txBody>
      </p:sp>
      <p:cxnSp>
        <p:nvCxnSpPr>
          <p:cNvPr id="64" name="39 Conector recto de flecha">
            <a:extLst>
              <a:ext uri="{FF2B5EF4-FFF2-40B4-BE49-F238E27FC236}">
                <a16:creationId xmlns="" xmlns:a16="http://schemas.microsoft.com/office/drawing/2014/main" id="{4FC77316-72F0-30AC-23F5-E6E1ECE2804E}"/>
              </a:ext>
            </a:extLst>
          </p:cNvPr>
          <p:cNvCxnSpPr/>
          <p:nvPr/>
        </p:nvCxnSpPr>
        <p:spPr>
          <a:xfrm flipV="1">
            <a:off x="11713966" y="3330160"/>
            <a:ext cx="0" cy="61196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39 Conector recto de flecha">
            <a:extLst>
              <a:ext uri="{FF2B5EF4-FFF2-40B4-BE49-F238E27FC236}">
                <a16:creationId xmlns="" xmlns:a16="http://schemas.microsoft.com/office/drawing/2014/main" id="{4FC77316-72F0-30AC-23F5-E6E1ECE2804E}"/>
              </a:ext>
            </a:extLst>
          </p:cNvPr>
          <p:cNvCxnSpPr>
            <a:endCxn id="51" idx="0"/>
          </p:cNvCxnSpPr>
          <p:nvPr/>
        </p:nvCxnSpPr>
        <p:spPr>
          <a:xfrm flipH="1">
            <a:off x="5445219" y="4365938"/>
            <a:ext cx="16669" cy="276561"/>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39 Conector recto de flecha">
            <a:extLst>
              <a:ext uri="{FF2B5EF4-FFF2-40B4-BE49-F238E27FC236}">
                <a16:creationId xmlns="" xmlns:a16="http://schemas.microsoft.com/office/drawing/2014/main" id="{4FC77316-72F0-30AC-23F5-E6E1ECE2804E}"/>
              </a:ext>
            </a:extLst>
          </p:cNvPr>
          <p:cNvCxnSpPr/>
          <p:nvPr/>
        </p:nvCxnSpPr>
        <p:spPr>
          <a:xfrm flipH="1">
            <a:off x="9514998" y="4365938"/>
            <a:ext cx="15368" cy="21359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flipH="1">
            <a:off x="2178038" y="1365569"/>
            <a:ext cx="17950" cy="25258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5297780" y="1356239"/>
            <a:ext cx="28880" cy="2568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39 Conector recto de flecha">
            <a:extLst>
              <a:ext uri="{FF2B5EF4-FFF2-40B4-BE49-F238E27FC236}">
                <a16:creationId xmlns="" xmlns:a16="http://schemas.microsoft.com/office/drawing/2014/main" id="{4FC77316-72F0-30AC-23F5-E6E1ECE2804E}"/>
              </a:ext>
            </a:extLst>
          </p:cNvPr>
          <p:cNvCxnSpPr/>
          <p:nvPr/>
        </p:nvCxnSpPr>
        <p:spPr>
          <a:xfrm>
            <a:off x="10949488" y="4392718"/>
            <a:ext cx="991" cy="25211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35 Rectángulo redondeado">
            <a:extLst>
              <a:ext uri="{FF2B5EF4-FFF2-40B4-BE49-F238E27FC236}">
                <a16:creationId xmlns="" xmlns:a16="http://schemas.microsoft.com/office/drawing/2014/main" id="{0CCB09CD-B471-033E-1FC9-690C3FDFE70F}"/>
              </a:ext>
            </a:extLst>
          </p:cNvPr>
          <p:cNvSpPr/>
          <p:nvPr/>
        </p:nvSpPr>
        <p:spPr>
          <a:xfrm>
            <a:off x="2473304" y="4535079"/>
            <a:ext cx="1257478" cy="1250688"/>
          </a:xfrm>
          <a:prstGeom prst="roundRect">
            <a:avLst/>
          </a:prstGeom>
          <a:solidFill>
            <a:schemeClr val="accent3">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50" b="1" dirty="0">
                <a:solidFill>
                  <a:schemeClr val="tx1"/>
                </a:solidFill>
              </a:rPr>
              <a:t>PUBLICACIÓN EN ORDEN GENERAL </a:t>
            </a:r>
            <a:r>
              <a:rPr lang="es-ES" sz="1050" b="1" dirty="0" smtClean="0">
                <a:solidFill>
                  <a:srgbClr val="FF0000"/>
                </a:solidFill>
              </a:rPr>
              <a:t>(ABRIL)</a:t>
            </a:r>
            <a:endParaRPr lang="es-ES" sz="1050" b="1" dirty="0">
              <a:solidFill>
                <a:srgbClr val="FF0000"/>
              </a:solidFill>
            </a:endParaRPr>
          </a:p>
          <a:p>
            <a:pPr algn="ctr"/>
            <a:r>
              <a:rPr lang="es-ES" sz="1050" b="1" dirty="0">
                <a:solidFill>
                  <a:schemeClr val="tx1"/>
                </a:solidFill>
              </a:rPr>
              <a:t>  CRONOGRAMA DE TOMA DE </a:t>
            </a:r>
            <a:r>
              <a:rPr lang="es-ES" sz="1050" b="1" dirty="0" smtClean="0">
                <a:solidFill>
                  <a:schemeClr val="tx1"/>
                </a:solidFill>
              </a:rPr>
              <a:t>PRUEBAS DE CONFIANZA </a:t>
            </a:r>
            <a:endParaRPr lang="es-ES" sz="1050" b="1" dirty="0">
              <a:solidFill>
                <a:schemeClr val="tx1"/>
              </a:solidFill>
            </a:endParaRPr>
          </a:p>
        </p:txBody>
      </p:sp>
      <p:cxnSp>
        <p:nvCxnSpPr>
          <p:cNvPr id="61" name="39 Conector recto de flecha">
            <a:extLst>
              <a:ext uri="{FF2B5EF4-FFF2-40B4-BE49-F238E27FC236}">
                <a16:creationId xmlns="" xmlns:a16="http://schemas.microsoft.com/office/drawing/2014/main" id="{4FC77316-72F0-30AC-23F5-E6E1ECE2804E}"/>
              </a:ext>
            </a:extLst>
          </p:cNvPr>
          <p:cNvCxnSpPr/>
          <p:nvPr/>
        </p:nvCxnSpPr>
        <p:spPr>
          <a:xfrm>
            <a:off x="2875826" y="4427407"/>
            <a:ext cx="991" cy="15950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15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 xmlns:a16="http://schemas.microsoft.com/office/drawing/2014/main" id="{0961FEB0-E404-8A99-BE8F-82BD9670E1A1}"/>
              </a:ext>
            </a:extLst>
          </p:cNvPr>
          <p:cNvSpPr/>
          <p:nvPr/>
        </p:nvSpPr>
        <p:spPr>
          <a:xfrm>
            <a:off x="1022745" y="2381121"/>
            <a:ext cx="10449540" cy="2677656"/>
          </a:xfrm>
          <a:prstGeom prst="rect">
            <a:avLst/>
          </a:prstGeom>
          <a:noFill/>
        </p:spPr>
        <p:txBody>
          <a:bodyPr wrap="square" lIns="91440" tIns="45720" rIns="91440" bIns="45720">
            <a:spAutoFit/>
          </a:bodyPr>
          <a:lstStyle/>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sp>
        <p:nvSpPr>
          <p:cNvPr id="7" name="Rectángulo 6">
            <a:extLst>
              <a:ext uri="{FF2B5EF4-FFF2-40B4-BE49-F238E27FC236}">
                <a16:creationId xmlns="" xmlns:a16="http://schemas.microsoft.com/office/drawing/2014/main" id="{010B45F7-393F-4DE9-AA85-5FABCF3B9727}"/>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0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7CA7E924-0615-99AB-D984-1EB9187E44A2}"/>
              </a:ext>
            </a:extLst>
          </p:cNvPr>
          <p:cNvSpPr txBox="1"/>
          <p:nvPr/>
        </p:nvSpPr>
        <p:spPr>
          <a:xfrm>
            <a:off x="688388" y="1616367"/>
            <a:ext cx="10815224" cy="1754326"/>
          </a:xfrm>
          <a:prstGeom prst="rect">
            <a:avLst/>
          </a:prstGeom>
          <a:solidFill>
            <a:schemeClr val="bg1">
              <a:alpha val="74964"/>
            </a:schemeClr>
          </a:solidFill>
        </p:spPr>
        <p:txBody>
          <a:bodyPr wrap="square" rtlCol="0">
            <a:spAutoFit/>
          </a:bodyPr>
          <a:lstStyle/>
          <a:p>
            <a:pPr algn="ctr"/>
            <a:r>
              <a:rPr lang="es-ES_tradnl" sz="2000" dirty="0">
                <a:solidFill>
                  <a:schemeClr val="tx1"/>
                </a:solidFill>
                <a:latin typeface="Calibri" panose="020F0502020204030204" pitchFamily="34" charset="0"/>
                <a:cs typeface="Calibri" panose="020F0502020204030204" pitchFamily="34" charset="0"/>
              </a:rPr>
              <a:t>P</a:t>
            </a:r>
            <a:r>
              <a:rPr lang="es-EC" sz="2000" dirty="0">
                <a:solidFill>
                  <a:schemeClr val="tx1"/>
                </a:solidFill>
                <a:latin typeface="Calibri" panose="020F0502020204030204" pitchFamily="34" charset="0"/>
                <a:cs typeface="Calibri" panose="020F0502020204030204" pitchFamily="34" charset="0"/>
              </a:rPr>
              <a:t>ara el ascenso a SUBM, el consejo regulador de la situación profesional correspondiente, </a:t>
            </a:r>
            <a:r>
              <a:rPr lang="es-EC" sz="2000" b="1" dirty="0">
                <a:solidFill>
                  <a:schemeClr val="accent1"/>
                </a:solidFill>
                <a:latin typeface="Calibri" panose="020F0502020204030204" pitchFamily="34" charset="0"/>
                <a:cs typeface="Calibri" panose="020F0502020204030204" pitchFamily="34" charset="0"/>
              </a:rPr>
              <a:t>procederá a realizar una evaluación al personal militar habilitado</a:t>
            </a:r>
            <a:r>
              <a:rPr lang="es-EC" sz="2000" dirty="0">
                <a:solidFill>
                  <a:schemeClr val="tx1"/>
                </a:solidFill>
                <a:latin typeface="Calibri" panose="020F0502020204030204" pitchFamily="34" charset="0"/>
                <a:cs typeface="Calibri" panose="020F0502020204030204" pitchFamily="34" charset="0"/>
              </a:rPr>
              <a:t>, en base a los siguientes aspectos:</a:t>
            </a:r>
          </a:p>
          <a:p>
            <a:pPr algn="ctr"/>
            <a:endParaRPr lang="es-EC" sz="2000" b="1" dirty="0">
              <a:solidFill>
                <a:schemeClr val="tx2"/>
              </a:solidFill>
              <a:latin typeface="Calibri" panose="020F0502020204030204" pitchFamily="34" charset="0"/>
              <a:cs typeface="Calibri" panose="020F0502020204030204" pitchFamily="34" charset="0"/>
            </a:endParaRPr>
          </a:p>
          <a:p>
            <a:pPr algn="ctr"/>
            <a:r>
              <a:rPr lang="es-EC" sz="2400" b="1" dirty="0">
                <a:solidFill>
                  <a:schemeClr val="tx2"/>
                </a:solidFill>
                <a:latin typeface="Calibri" panose="020F0502020204030204" pitchFamily="34" charset="0"/>
                <a:cs typeface="Calibri" panose="020F0502020204030204" pitchFamily="34" charset="0"/>
              </a:rPr>
              <a:t>EXPERIENCIA LABORAL - MÉRITOS Y DEMÉRITOS - FORMACIÓN PROFESIONAL</a:t>
            </a:r>
          </a:p>
          <a:p>
            <a:pPr algn="ctr"/>
            <a:r>
              <a:rPr lang="es-EC" sz="2400" b="1" dirty="0">
                <a:solidFill>
                  <a:schemeClr val="tx2"/>
                </a:solidFill>
                <a:latin typeface="Calibri" panose="020F0502020204030204" pitchFamily="34" charset="0"/>
                <a:cs typeface="Calibri" panose="020F0502020204030204" pitchFamily="34" charset="0"/>
              </a:rPr>
              <a:t>CUALIDADES PROFESIONALES</a:t>
            </a:r>
          </a:p>
        </p:txBody>
      </p:sp>
      <p:graphicFrame>
        <p:nvGraphicFramePr>
          <p:cNvPr id="10" name="3 Marcador de contenido">
            <a:extLst>
              <a:ext uri="{FF2B5EF4-FFF2-40B4-BE49-F238E27FC236}">
                <a16:creationId xmlns=""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3393155827"/>
              </p:ext>
            </p:extLst>
          </p:nvPr>
        </p:nvGraphicFramePr>
        <p:xfrm>
          <a:off x="1811250" y="3429188"/>
          <a:ext cx="7971838" cy="3230608"/>
        </p:xfrm>
        <a:graphic>
          <a:graphicData uri="http://schemas.openxmlformats.org/drawingml/2006/table">
            <a:tbl>
              <a:tblPr firstRow="1" bandRow="1">
                <a:tableStyleId>{3B4B98B0-60AC-42C2-AFA5-B58CD77FA1E5}</a:tableStyleId>
              </a:tblPr>
              <a:tblGrid>
                <a:gridCol w="1038954">
                  <a:extLst>
                    <a:ext uri="{9D8B030D-6E8A-4147-A177-3AD203B41FA5}">
                      <a16:colId xmlns="" xmlns:a16="http://schemas.microsoft.com/office/drawing/2014/main" val="2675181508"/>
                    </a:ext>
                  </a:extLst>
                </a:gridCol>
                <a:gridCol w="5275882">
                  <a:extLst>
                    <a:ext uri="{9D8B030D-6E8A-4147-A177-3AD203B41FA5}">
                      <a16:colId xmlns="" xmlns:a16="http://schemas.microsoft.com/office/drawing/2014/main" val="20001"/>
                    </a:ext>
                  </a:extLst>
                </a:gridCol>
                <a:gridCol w="1657002">
                  <a:extLst>
                    <a:ext uri="{9D8B030D-6E8A-4147-A177-3AD203B41FA5}">
                      <a16:colId xmlns="" xmlns:a16="http://schemas.microsoft.com/office/drawing/2014/main" val="4203599693"/>
                    </a:ext>
                  </a:extLst>
                </a:gridCol>
              </a:tblGrid>
              <a:tr h="345600">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 xmlns:a16="http://schemas.microsoft.com/office/drawing/2014/main" val="10000"/>
                  </a:ext>
                </a:extLst>
              </a:tr>
              <a:tr h="574128">
                <a:tc>
                  <a:txBody>
                    <a:bodyPr/>
                    <a:lstStyle/>
                    <a:p>
                      <a:pPr algn="ctr"/>
                      <a:r>
                        <a:rPr lang="es-EC" sz="1600" b="1" dirty="0"/>
                        <a:t>1</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CALIFICACIONES ANUALES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2400" b="1" dirty="0">
                          <a:latin typeface="Calibri" panose="020F0502020204030204" pitchFamily="34" charset="0"/>
                          <a:cs typeface="Calibri" panose="020F0502020204030204" pitchFamily="34" charset="0"/>
                        </a:rPr>
                        <a:t>15%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574128">
                <a:tc>
                  <a:txBody>
                    <a:bodyPr/>
                    <a:lstStyle/>
                    <a:p>
                      <a:pPr algn="ctr"/>
                      <a:r>
                        <a:rPr lang="es-EC" sz="1600" b="1" dirty="0"/>
                        <a:t>2</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CALIFICACIONES</a:t>
                      </a:r>
                      <a:r>
                        <a:rPr lang="es-EC" sz="1600" b="1" baseline="0" dirty="0"/>
                        <a:t> DE ASCENSO</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74128">
                <a:tc>
                  <a:txBody>
                    <a:bodyPr/>
                    <a:lstStyle/>
                    <a:p>
                      <a:pPr algn="ctr"/>
                      <a:r>
                        <a:rPr lang="es-EC" sz="1600" b="1" dirty="0"/>
                        <a:t>3</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CONDUCTA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584034">
                <a:tc>
                  <a:txBody>
                    <a:bodyPr/>
                    <a:lstStyle/>
                    <a:p>
                      <a:pPr algn="ctr"/>
                      <a:r>
                        <a:rPr lang="es-EC" sz="1600" b="1" dirty="0"/>
                        <a:t>4</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CURSO</a:t>
                      </a:r>
                      <a:r>
                        <a:rPr lang="es-EC" sz="1600" b="1" baseline="0" dirty="0"/>
                        <a:t> DE MANDO Y LIDERAZGO </a:t>
                      </a:r>
                    </a:p>
                    <a:p>
                      <a:pPr algn="ctr"/>
                      <a:r>
                        <a:rPr lang="es-EC" sz="1600" b="1" baseline="0" dirty="0"/>
                        <a:t>(ADMINISTRACIÓN  MILITAR)</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74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1" dirty="0">
                          <a:solidFill>
                            <a:schemeClr val="tx1"/>
                          </a:solidFill>
                        </a:rPr>
                        <a:t>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1" dirty="0">
                          <a:solidFill>
                            <a:schemeClr val="tx1"/>
                          </a:solidFill>
                        </a:rPr>
                        <a:t>CUALIDADES PROFESIONALES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400" b="1" i="0" u="none" strike="noStrike" dirty="0">
                          <a:solidFill>
                            <a:schemeClr val="tx1"/>
                          </a:solidFill>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bl>
          </a:graphicData>
        </a:graphic>
      </p:graphicFrame>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19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247515" y="323978"/>
            <a:ext cx="5944485" cy="6534021"/>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 xmlns:a16="http://schemas.microsoft.com/office/drawing/2014/main" id="{0961FEB0-E404-8A99-BE8F-82BD9670E1A1}"/>
              </a:ext>
            </a:extLst>
          </p:cNvPr>
          <p:cNvSpPr/>
          <p:nvPr/>
        </p:nvSpPr>
        <p:spPr>
          <a:xfrm>
            <a:off x="1022745" y="2381121"/>
            <a:ext cx="10449540" cy="2554545"/>
          </a:xfrm>
          <a:prstGeom prst="rect">
            <a:avLst/>
          </a:prstGeom>
          <a:noFill/>
        </p:spPr>
        <p:txBody>
          <a:bodyPr wrap="square" lIns="91440" tIns="45720" rIns="91440" bIns="4572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s-MX"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rPr>
              <a:t>Introducción</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s-MX" sz="4000"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s-MX"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rPr>
              <a:t>Cronograma</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s-MX" sz="4000"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Parámetros a evaluar</a:t>
            </a:r>
            <a:endParaRPr kumimoji="0" lang="es-MX"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7061"/>
          <a:stretch/>
        </p:blipFill>
        <p:spPr bwMode="auto">
          <a:xfrm>
            <a:off x="7894718" y="1516891"/>
            <a:ext cx="2091676" cy="4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051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3 Marcador de contenido">
            <a:extLst>
              <a:ext uri="{FF2B5EF4-FFF2-40B4-BE49-F238E27FC236}">
                <a16:creationId xmlns=""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3840236344"/>
              </p:ext>
            </p:extLst>
          </p:nvPr>
        </p:nvGraphicFramePr>
        <p:xfrm>
          <a:off x="420352" y="2030677"/>
          <a:ext cx="11250948" cy="3793852"/>
        </p:xfrm>
        <a:graphic>
          <a:graphicData uri="http://schemas.openxmlformats.org/drawingml/2006/table">
            <a:tbl>
              <a:tblPr firstRow="1" bandRow="1">
                <a:tableStyleId>{3B4B98B0-60AC-42C2-AFA5-B58CD77FA1E5}</a:tableStyleId>
              </a:tblPr>
              <a:tblGrid>
                <a:gridCol w="810446">
                  <a:extLst>
                    <a:ext uri="{9D8B030D-6E8A-4147-A177-3AD203B41FA5}">
                      <a16:colId xmlns="" xmlns:a16="http://schemas.microsoft.com/office/drawing/2014/main" val="20000"/>
                    </a:ext>
                  </a:extLst>
                </a:gridCol>
                <a:gridCol w="3036402">
                  <a:extLst>
                    <a:ext uri="{9D8B030D-6E8A-4147-A177-3AD203B41FA5}">
                      <a16:colId xmlns="" xmlns:a16="http://schemas.microsoft.com/office/drawing/2014/main" val="20001"/>
                    </a:ext>
                  </a:extLst>
                </a:gridCol>
                <a:gridCol w="1231900">
                  <a:extLst>
                    <a:ext uri="{9D8B030D-6E8A-4147-A177-3AD203B41FA5}">
                      <a16:colId xmlns="" xmlns:a16="http://schemas.microsoft.com/office/drawing/2014/main" val="4203599693"/>
                    </a:ext>
                  </a:extLst>
                </a:gridCol>
                <a:gridCol w="6172200">
                  <a:extLst>
                    <a:ext uri="{9D8B030D-6E8A-4147-A177-3AD203B41FA5}">
                      <a16:colId xmlns="" xmlns:a16="http://schemas.microsoft.com/office/drawing/2014/main" val="129288923"/>
                    </a:ext>
                  </a:extLst>
                </a:gridCol>
              </a:tblGrid>
              <a:tr h="537788">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 xmlns:a16="http://schemas.microsoft.com/office/drawing/2014/main" val="10000"/>
                  </a:ext>
                </a:extLst>
              </a:tr>
              <a:tr h="1672676">
                <a:tc>
                  <a:txBody>
                    <a:bodyPr/>
                    <a:lstStyle/>
                    <a:p>
                      <a:pPr algn="ctr"/>
                      <a:r>
                        <a:rPr lang="es-EC" sz="1600" dirty="0"/>
                        <a:t>1</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CALIFICACIONES ANUALES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2400" b="1" dirty="0">
                          <a:latin typeface="Calibri" panose="020F0502020204030204" pitchFamily="34" charset="0"/>
                          <a:cs typeface="Calibri" panose="020F0502020204030204" pitchFamily="34" charset="0"/>
                        </a:rPr>
                        <a:t>15%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2800" b="0" dirty="0">
                          <a:latin typeface="Calibri" panose="020F0502020204030204" pitchFamily="34" charset="0"/>
                          <a:cs typeface="Calibri" panose="020F0502020204030204" pitchFamily="34" charset="0"/>
                        </a:rPr>
                        <a:t>Promedio de las </a:t>
                      </a:r>
                      <a:r>
                        <a:rPr lang="es-EC" sz="2800" b="1" dirty="0">
                          <a:solidFill>
                            <a:schemeClr val="accent1"/>
                          </a:solidFill>
                          <a:latin typeface="Calibri" panose="020F0502020204030204" pitchFamily="34" charset="0"/>
                          <a:cs typeface="Calibri" panose="020F0502020204030204" pitchFamily="34" charset="0"/>
                        </a:rPr>
                        <a:t>calificaciones anuale</a:t>
                      </a:r>
                      <a:r>
                        <a:rPr lang="es-EC" sz="2800" b="0" dirty="0">
                          <a:solidFill>
                            <a:schemeClr val="accent1"/>
                          </a:solidFill>
                          <a:latin typeface="Calibri" panose="020F0502020204030204" pitchFamily="34" charset="0"/>
                          <a:cs typeface="Calibri" panose="020F0502020204030204" pitchFamily="34" charset="0"/>
                        </a:rPr>
                        <a:t>s </a:t>
                      </a:r>
                      <a:r>
                        <a:rPr lang="es-EC" sz="2800" b="0" dirty="0">
                          <a:latin typeface="Calibri" panose="020F0502020204030204" pitchFamily="34" charset="0"/>
                          <a:cs typeface="Calibri" panose="020F0502020204030204" pitchFamily="34" charset="0"/>
                        </a:rPr>
                        <a:t>recibidas en los grados </a:t>
                      </a:r>
                    </a:p>
                    <a:p>
                      <a:pPr algn="ctr"/>
                      <a:r>
                        <a:rPr lang="es-EC" sz="2800" b="0" i="0" u="none" strike="noStrike" dirty="0">
                          <a:solidFill>
                            <a:schemeClr val="tx1"/>
                          </a:solidFill>
                          <a:latin typeface="Calibri" panose="020F0502020204030204" pitchFamily="34" charset="0"/>
                          <a:cs typeface="Calibri" panose="020F0502020204030204" pitchFamily="34" charset="0"/>
                        </a:rPr>
                        <a:t>desde el MARO a SUBP</a:t>
                      </a:r>
                      <a:endParaRPr lang="es-EC" sz="2800" b="0" dirty="0">
                        <a:latin typeface="Calibri" panose="020F0502020204030204" pitchFamily="34" charset="0"/>
                        <a:cs typeface="Calibri" panose="020F0502020204030204" pitchFamily="34" charset="0"/>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1583388">
                <a:tc>
                  <a:txBody>
                    <a:bodyPr/>
                    <a:lstStyle/>
                    <a:p>
                      <a:pPr algn="ctr"/>
                      <a:r>
                        <a:rPr lang="es-EC" sz="1600" dirty="0"/>
                        <a:t>2</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CALIFICACIONES</a:t>
                      </a:r>
                      <a:r>
                        <a:rPr lang="es-EC" sz="1600" b="1" baseline="0" dirty="0"/>
                        <a:t> DE ASCENSO</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2800" b="0" i="0" u="none" strike="noStrike" dirty="0">
                          <a:solidFill>
                            <a:schemeClr val="tx1"/>
                          </a:solidFill>
                          <a:latin typeface="Calibri" panose="020F0502020204030204" pitchFamily="34" charset="0"/>
                          <a:cs typeface="Calibri" panose="020F0502020204030204" pitchFamily="34" charset="0"/>
                        </a:rPr>
                        <a:t>Promedio de las </a:t>
                      </a:r>
                    </a:p>
                    <a:p>
                      <a:pPr marL="0" marR="0" indent="0" algn="ctr" defTabSz="914400" rtl="0" eaLnBrk="1" fontAlgn="b" latinLnBrk="0" hangingPunct="1">
                        <a:lnSpc>
                          <a:spcPct val="100000"/>
                        </a:lnSpc>
                        <a:spcBef>
                          <a:spcPts val="0"/>
                        </a:spcBef>
                        <a:spcAft>
                          <a:spcPts val="0"/>
                        </a:spcAft>
                        <a:buClrTx/>
                        <a:buSzTx/>
                        <a:buFontTx/>
                        <a:buNone/>
                        <a:tabLst/>
                        <a:defRPr/>
                      </a:pPr>
                      <a:r>
                        <a:rPr lang="es-EC" sz="2800" b="1" i="0" u="none" strike="noStrike" dirty="0">
                          <a:solidFill>
                            <a:schemeClr val="accent1"/>
                          </a:solidFill>
                          <a:latin typeface="Calibri" panose="020F0502020204030204" pitchFamily="34" charset="0"/>
                          <a:cs typeface="Calibri" panose="020F0502020204030204" pitchFamily="34" charset="0"/>
                        </a:rPr>
                        <a:t>calificaciones de ascenso </a:t>
                      </a:r>
                    </a:p>
                    <a:p>
                      <a:pPr marL="0" marR="0" indent="0" algn="ctr" defTabSz="914400" rtl="0" eaLnBrk="1" fontAlgn="b" latinLnBrk="0" hangingPunct="1">
                        <a:lnSpc>
                          <a:spcPct val="100000"/>
                        </a:lnSpc>
                        <a:spcBef>
                          <a:spcPts val="0"/>
                        </a:spcBef>
                        <a:spcAft>
                          <a:spcPts val="0"/>
                        </a:spcAft>
                        <a:buClrTx/>
                        <a:buSzTx/>
                        <a:buFontTx/>
                        <a:buNone/>
                        <a:tabLst/>
                        <a:defRPr/>
                      </a:pPr>
                      <a:r>
                        <a:rPr lang="es-EC" sz="2800" b="0" i="0" u="none" strike="noStrike" dirty="0">
                          <a:solidFill>
                            <a:schemeClr val="tx1"/>
                          </a:solidFill>
                          <a:latin typeface="Calibri" panose="020F0502020204030204" pitchFamily="34" charset="0"/>
                          <a:cs typeface="Calibri" panose="020F0502020204030204" pitchFamily="34" charset="0"/>
                        </a:rPr>
                        <a:t>desde el MARO a SUBP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08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3 Marcador de contenido">
            <a:extLst>
              <a:ext uri="{FF2B5EF4-FFF2-40B4-BE49-F238E27FC236}">
                <a16:creationId xmlns=""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2797314593"/>
              </p:ext>
            </p:extLst>
          </p:nvPr>
        </p:nvGraphicFramePr>
        <p:xfrm>
          <a:off x="420352" y="1679795"/>
          <a:ext cx="11250948" cy="4676536"/>
        </p:xfrm>
        <a:graphic>
          <a:graphicData uri="http://schemas.openxmlformats.org/drawingml/2006/table">
            <a:tbl>
              <a:tblPr firstRow="1" bandRow="1">
                <a:tableStyleId>{3B4B98B0-60AC-42C2-AFA5-B58CD77FA1E5}</a:tableStyleId>
              </a:tblPr>
              <a:tblGrid>
                <a:gridCol w="810446">
                  <a:extLst>
                    <a:ext uri="{9D8B030D-6E8A-4147-A177-3AD203B41FA5}">
                      <a16:colId xmlns="" xmlns:a16="http://schemas.microsoft.com/office/drawing/2014/main" val="20000"/>
                    </a:ext>
                  </a:extLst>
                </a:gridCol>
                <a:gridCol w="3036402">
                  <a:extLst>
                    <a:ext uri="{9D8B030D-6E8A-4147-A177-3AD203B41FA5}">
                      <a16:colId xmlns="" xmlns:a16="http://schemas.microsoft.com/office/drawing/2014/main" val="20001"/>
                    </a:ext>
                  </a:extLst>
                </a:gridCol>
                <a:gridCol w="1231900">
                  <a:extLst>
                    <a:ext uri="{9D8B030D-6E8A-4147-A177-3AD203B41FA5}">
                      <a16:colId xmlns="" xmlns:a16="http://schemas.microsoft.com/office/drawing/2014/main" val="4203599693"/>
                    </a:ext>
                  </a:extLst>
                </a:gridCol>
                <a:gridCol w="6172200">
                  <a:extLst>
                    <a:ext uri="{9D8B030D-6E8A-4147-A177-3AD203B41FA5}">
                      <a16:colId xmlns="" xmlns:a16="http://schemas.microsoft.com/office/drawing/2014/main" val="129288923"/>
                    </a:ext>
                  </a:extLst>
                </a:gridCol>
              </a:tblGrid>
              <a:tr h="505067">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 xmlns:a16="http://schemas.microsoft.com/office/drawing/2014/main" val="10000"/>
                  </a:ext>
                </a:extLst>
              </a:tr>
              <a:tr h="4171469">
                <a:tc>
                  <a:txBody>
                    <a:bodyPr/>
                    <a:lstStyle/>
                    <a:p>
                      <a:pPr algn="ctr"/>
                      <a:r>
                        <a:rPr lang="es-EC" sz="1600" dirty="0"/>
                        <a:t>3</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CONDUCTA</a:t>
                      </a:r>
                    </a:p>
                    <a:p>
                      <a:pPr algn="ctr"/>
                      <a:endParaRPr lang="es-ES" sz="1800" dirty="0">
                        <a:cs typeface="Arial" pitchFamily="34" charset="0"/>
                      </a:endParaRPr>
                    </a:p>
                    <a:p>
                      <a:pPr algn="ctr"/>
                      <a:r>
                        <a:rPr lang="es-ES" sz="1800" i="1" dirty="0">
                          <a:cs typeface="Arial" pitchFamily="34" charset="0"/>
                        </a:rPr>
                        <a:t>Se establece una </a:t>
                      </a:r>
                      <a:r>
                        <a:rPr lang="es-ES" sz="1800" b="1" i="1" dirty="0">
                          <a:solidFill>
                            <a:schemeClr val="accent1"/>
                          </a:solidFill>
                          <a:cs typeface="Arial" pitchFamily="34" charset="0"/>
                        </a:rPr>
                        <a:t>nota máxima de 20.00 </a:t>
                      </a:r>
                      <a:r>
                        <a:rPr lang="es-ES" sz="1800" i="1" dirty="0">
                          <a:cs typeface="Arial" pitchFamily="34" charset="0"/>
                        </a:rPr>
                        <a:t>que decrecerá con la suma de deméritos resultante de las sanciones impuestas en cada grado</a:t>
                      </a:r>
                      <a:endParaRPr lang="es-EC" sz="1800" b="1" i="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9300" indent="-622300" algn="just" eaLnBrk="1" fontAlgn="auto" hangingPunct="1">
                        <a:spcAft>
                          <a:spcPts val="0"/>
                        </a:spcAft>
                        <a:buClr>
                          <a:srgbClr val="FFC000"/>
                        </a:buClr>
                        <a:tabLst/>
                        <a:defRPr/>
                      </a:pPr>
                      <a:r>
                        <a:rPr lang="es-ES" sz="1800" dirty="0">
                          <a:solidFill>
                            <a:schemeClr val="tx1"/>
                          </a:solidFill>
                          <a:cs typeface="Arial" pitchFamily="34" charset="0"/>
                        </a:rPr>
                        <a:t>Se contabilizarán todos los deméritos, desde MARO a SUBP.</a:t>
                      </a:r>
                    </a:p>
                    <a:p>
                      <a:pPr marL="749300" indent="-622300" algn="just" eaLnBrk="1" fontAlgn="auto" hangingPunct="1">
                        <a:spcAft>
                          <a:spcPts val="0"/>
                        </a:spcAft>
                        <a:buClr>
                          <a:srgbClr val="FFC000"/>
                        </a:buClr>
                        <a:tabLst/>
                        <a:defRPr/>
                      </a:pPr>
                      <a:endParaRPr lang="es-ES" sz="1800" dirty="0">
                        <a:solidFill>
                          <a:schemeClr val="tx1"/>
                        </a:solidFill>
                        <a:cs typeface="Arial" pitchFamily="34" charset="0"/>
                      </a:endParaRPr>
                    </a:p>
                    <a:p>
                      <a:pPr marL="749300" indent="-622300" algn="just" eaLnBrk="1" fontAlgn="auto" hangingPunct="1">
                        <a:spcAft>
                          <a:spcPts val="0"/>
                        </a:spcAft>
                        <a:buClr>
                          <a:srgbClr val="FFC000"/>
                        </a:buClr>
                        <a:tabLst/>
                        <a:defRPr/>
                      </a:pPr>
                      <a:r>
                        <a:rPr lang="es-ES" sz="1800" b="1" dirty="0">
                          <a:solidFill>
                            <a:schemeClr val="accent1"/>
                          </a:solidFill>
                          <a:ea typeface="Arial Unicode MS" pitchFamily="34" charset="-128"/>
                          <a:cs typeface="Arial" pitchFamily="34" charset="0"/>
                        </a:rPr>
                        <a:t>Coeficiente POR SANCIONES</a:t>
                      </a:r>
                    </a:p>
                    <a:p>
                      <a:pPr marL="749300" indent="-622300" algn="just" eaLnBrk="1" fontAlgn="auto" hangingPunct="1">
                        <a:spcAft>
                          <a:spcPts val="0"/>
                        </a:spcAft>
                        <a:buClr>
                          <a:srgbClr val="FFC000"/>
                        </a:buClr>
                        <a:tabLst/>
                        <a:defRPr/>
                      </a:pPr>
                      <a:r>
                        <a:rPr lang="es-ES" sz="1800" dirty="0">
                          <a:solidFill>
                            <a:schemeClr val="tx1"/>
                          </a:solidFill>
                          <a:cs typeface="Arial" pitchFamily="34" charset="0"/>
                        </a:rPr>
                        <a:t>CENSURA                     	:   </a:t>
                      </a:r>
                      <a:r>
                        <a:rPr lang="es-ES" sz="1800" b="1" dirty="0">
                          <a:solidFill>
                            <a:schemeClr val="tx1"/>
                          </a:solidFill>
                          <a:cs typeface="Arial" pitchFamily="34" charset="0"/>
                        </a:rPr>
                        <a:t>(-)  0.005 POR CADA OCASIÓN</a:t>
                      </a:r>
                    </a:p>
                    <a:p>
                      <a:pPr marL="749300" indent="-622300" algn="just" eaLnBrk="1" fontAlgn="auto" hangingPunct="1">
                        <a:spcAft>
                          <a:spcPts val="0"/>
                        </a:spcAft>
                        <a:buClr>
                          <a:schemeClr val="accent3"/>
                        </a:buClr>
                        <a:tabLst/>
                        <a:defRPr/>
                      </a:pPr>
                      <a:r>
                        <a:rPr lang="es-ES" sz="1800" dirty="0">
                          <a:solidFill>
                            <a:schemeClr val="tx1"/>
                          </a:solidFill>
                          <a:cs typeface="Arial" pitchFamily="34" charset="0"/>
                          <a:sym typeface="Wingdings" pitchFamily="2" charset="2"/>
                        </a:rPr>
                        <a:t>ARRESTO SIMPLE        	:   </a:t>
                      </a:r>
                      <a:r>
                        <a:rPr lang="es-ES" sz="1800" b="1" dirty="0">
                          <a:solidFill>
                            <a:schemeClr val="tx1"/>
                          </a:solidFill>
                          <a:cs typeface="Arial" pitchFamily="34" charset="0"/>
                          <a:sym typeface="Wingdings" pitchFamily="2" charset="2"/>
                        </a:rPr>
                        <a:t>(-)  0.01 POR CADA DÍA</a:t>
                      </a:r>
                    </a:p>
                    <a:p>
                      <a:pPr marL="749300" indent="-622300" algn="just" eaLnBrk="1" fontAlgn="auto" hangingPunct="1">
                        <a:spcAft>
                          <a:spcPts val="0"/>
                        </a:spcAft>
                        <a:buClr>
                          <a:schemeClr val="accent3"/>
                        </a:buClr>
                        <a:tabLst/>
                        <a:defRPr/>
                      </a:pPr>
                      <a:r>
                        <a:rPr lang="es-ES" sz="1800" dirty="0">
                          <a:solidFill>
                            <a:schemeClr val="tx1"/>
                          </a:solidFill>
                          <a:cs typeface="Arial" pitchFamily="34" charset="0"/>
                          <a:sym typeface="Wingdings" pitchFamily="2" charset="2"/>
                        </a:rPr>
                        <a:t>ARRESTO DE RIGOR      	:   </a:t>
                      </a:r>
                      <a:r>
                        <a:rPr lang="es-ES" sz="1800" b="1" dirty="0">
                          <a:solidFill>
                            <a:schemeClr val="tx1"/>
                          </a:solidFill>
                          <a:cs typeface="Arial" pitchFamily="34" charset="0"/>
                          <a:sym typeface="Wingdings" pitchFamily="2" charset="2"/>
                        </a:rPr>
                        <a:t>(-)  0.03 POR CADA DÍA</a:t>
                      </a:r>
                    </a:p>
                    <a:p>
                      <a:pPr marL="749300" indent="-622300" algn="just" eaLnBrk="1" fontAlgn="auto" hangingPunct="1">
                        <a:spcAft>
                          <a:spcPts val="0"/>
                        </a:spcAft>
                        <a:buClr>
                          <a:schemeClr val="accent3"/>
                        </a:buClr>
                        <a:tabLst/>
                        <a:defRPr/>
                      </a:pPr>
                      <a:endParaRPr lang="es-ES" sz="1800" dirty="0">
                        <a:solidFill>
                          <a:schemeClr val="tx1"/>
                        </a:solidFill>
                        <a:cs typeface="Arial" pitchFamily="34" charset="0"/>
                      </a:endParaRPr>
                    </a:p>
                    <a:p>
                      <a:pPr marL="749300" indent="-622300" algn="just" eaLnBrk="1" fontAlgn="auto" hangingPunct="1">
                        <a:spcAft>
                          <a:spcPts val="0"/>
                        </a:spcAft>
                        <a:buClr>
                          <a:srgbClr val="FFC000"/>
                        </a:buClr>
                        <a:tabLst/>
                        <a:defRPr/>
                      </a:pPr>
                      <a:r>
                        <a:rPr lang="es-ES" sz="1800" b="1" dirty="0">
                          <a:solidFill>
                            <a:schemeClr val="accent1"/>
                          </a:solidFill>
                          <a:ea typeface="Arial Unicode MS" pitchFamily="34" charset="-128"/>
                          <a:cs typeface="Arial" pitchFamily="34" charset="0"/>
                        </a:rPr>
                        <a:t>Coeficiente POR GRADO</a:t>
                      </a:r>
                    </a:p>
                    <a:p>
                      <a:pPr marL="749300" indent="-622300" algn="just" eaLnBrk="1" fontAlgn="auto" hangingPunct="1">
                        <a:spcAft>
                          <a:spcPts val="0"/>
                        </a:spcAft>
                        <a:buClr>
                          <a:schemeClr val="accent3"/>
                        </a:buClr>
                        <a:tabLst/>
                        <a:defRPr/>
                      </a:pPr>
                      <a:r>
                        <a:rPr lang="es-ES" sz="1800" dirty="0">
                          <a:solidFill>
                            <a:schemeClr val="tx1"/>
                          </a:solidFill>
                          <a:cs typeface="Arial" pitchFamily="34" charset="0"/>
                        </a:rPr>
                        <a:t>El coeficiente siguiente será aplicado a la sanción impuesta.</a:t>
                      </a:r>
                    </a:p>
                    <a:p>
                      <a:pPr marL="749300" indent="-622300" algn="just" eaLnBrk="1" fontAlgn="auto" hangingPunct="1">
                        <a:spcAft>
                          <a:spcPts val="0"/>
                        </a:spcAft>
                        <a:buClr>
                          <a:schemeClr val="accent3"/>
                        </a:buClr>
                        <a:tabLst>
                          <a:tab pos="2222500" algn="l"/>
                          <a:tab pos="2616200" algn="l"/>
                        </a:tabLst>
                        <a:defRPr/>
                      </a:pPr>
                      <a:r>
                        <a:rPr lang="es-ES" sz="1800" b="1" dirty="0">
                          <a:solidFill>
                            <a:schemeClr val="tx1"/>
                          </a:solidFill>
                          <a:cs typeface="Arial" pitchFamily="34" charset="0"/>
                        </a:rPr>
                        <a:t>MARINEROS Y CABOS   :    1   </a:t>
                      </a:r>
                    </a:p>
                    <a:p>
                      <a:pPr marL="749300" indent="-622300" algn="just" eaLnBrk="1" fontAlgn="auto" hangingPunct="1">
                        <a:spcAft>
                          <a:spcPts val="0"/>
                        </a:spcAft>
                        <a:buClr>
                          <a:schemeClr val="accent3"/>
                        </a:buClr>
                        <a:tabLst>
                          <a:tab pos="2222500" algn="l"/>
                          <a:tab pos="2616200" algn="l"/>
                        </a:tabLst>
                        <a:defRPr/>
                      </a:pPr>
                      <a:r>
                        <a:rPr lang="es-ES" sz="1800" b="1" dirty="0">
                          <a:solidFill>
                            <a:schemeClr val="tx1"/>
                          </a:solidFill>
                          <a:cs typeface="Arial" pitchFamily="34" charset="0"/>
                        </a:rPr>
                        <a:t>SARGENTOS                     :    2</a:t>
                      </a:r>
                    </a:p>
                    <a:p>
                      <a:pPr marL="749300" indent="-622300" algn="just" eaLnBrk="1" fontAlgn="auto" hangingPunct="1">
                        <a:spcAft>
                          <a:spcPts val="0"/>
                        </a:spcAft>
                        <a:buClr>
                          <a:schemeClr val="accent3"/>
                        </a:buClr>
                        <a:tabLst>
                          <a:tab pos="2222500" algn="l"/>
                          <a:tab pos="2616200" algn="l"/>
                        </a:tabLst>
                        <a:defRPr/>
                      </a:pPr>
                      <a:r>
                        <a:rPr lang="es-ES" sz="1800" b="1" dirty="0">
                          <a:solidFill>
                            <a:schemeClr val="tx1"/>
                          </a:solidFill>
                          <a:cs typeface="Arial" pitchFamily="34" charset="0"/>
                        </a:rPr>
                        <a:t>SUBOFICIAL SEGUNDO  :    3</a:t>
                      </a:r>
                    </a:p>
                    <a:p>
                      <a:pPr marL="749300" indent="-622300" algn="just" eaLnBrk="1" fontAlgn="auto" hangingPunct="1">
                        <a:spcAft>
                          <a:spcPts val="0"/>
                        </a:spcAft>
                        <a:buClr>
                          <a:schemeClr val="accent3"/>
                        </a:buClr>
                        <a:tabLst>
                          <a:tab pos="2222500" algn="l"/>
                          <a:tab pos="2616200" algn="l"/>
                        </a:tabLst>
                        <a:defRPr/>
                      </a:pPr>
                      <a:r>
                        <a:rPr lang="es-ES" sz="1800" b="1" dirty="0">
                          <a:solidFill>
                            <a:schemeClr val="tx1"/>
                          </a:solidFill>
                          <a:cs typeface="Arial" pitchFamily="34" charset="0"/>
                        </a:rPr>
                        <a:t>SUBOFICIAL PRIMERO   :    4</a:t>
                      </a:r>
                      <a:endParaRPr lang="es-ES" sz="1600" b="1" dirty="0">
                        <a:solidFill>
                          <a:schemeClr val="tx1"/>
                        </a:solidFill>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872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ASPECTOS A EVALUAR</a:t>
            </a: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3 Marcador de contenido">
            <a:extLst>
              <a:ext uri="{FF2B5EF4-FFF2-40B4-BE49-F238E27FC236}">
                <a16:creationId xmlns=""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552857944"/>
              </p:ext>
            </p:extLst>
          </p:nvPr>
        </p:nvGraphicFramePr>
        <p:xfrm>
          <a:off x="463018" y="1679795"/>
          <a:ext cx="11250948" cy="4709848"/>
        </p:xfrm>
        <a:graphic>
          <a:graphicData uri="http://schemas.openxmlformats.org/drawingml/2006/table">
            <a:tbl>
              <a:tblPr firstRow="1" bandRow="1">
                <a:tableStyleId>{3B4B98B0-60AC-42C2-AFA5-B58CD77FA1E5}</a:tableStyleId>
              </a:tblPr>
              <a:tblGrid>
                <a:gridCol w="810446">
                  <a:extLst>
                    <a:ext uri="{9D8B030D-6E8A-4147-A177-3AD203B41FA5}">
                      <a16:colId xmlns="" xmlns:a16="http://schemas.microsoft.com/office/drawing/2014/main" val="20000"/>
                    </a:ext>
                  </a:extLst>
                </a:gridCol>
                <a:gridCol w="3036402">
                  <a:extLst>
                    <a:ext uri="{9D8B030D-6E8A-4147-A177-3AD203B41FA5}">
                      <a16:colId xmlns="" xmlns:a16="http://schemas.microsoft.com/office/drawing/2014/main" val="20001"/>
                    </a:ext>
                  </a:extLst>
                </a:gridCol>
                <a:gridCol w="1231900">
                  <a:extLst>
                    <a:ext uri="{9D8B030D-6E8A-4147-A177-3AD203B41FA5}">
                      <a16:colId xmlns="" xmlns:a16="http://schemas.microsoft.com/office/drawing/2014/main" val="4203599693"/>
                    </a:ext>
                  </a:extLst>
                </a:gridCol>
                <a:gridCol w="6172200">
                  <a:extLst>
                    <a:ext uri="{9D8B030D-6E8A-4147-A177-3AD203B41FA5}">
                      <a16:colId xmlns="" xmlns:a16="http://schemas.microsoft.com/office/drawing/2014/main" val="129288923"/>
                    </a:ext>
                  </a:extLst>
                </a:gridCol>
              </a:tblGrid>
              <a:tr h="444003">
                <a:tc>
                  <a:txBody>
                    <a:bodyPr/>
                    <a:lstStyle/>
                    <a:p>
                      <a:pPr algn="ctr"/>
                      <a:r>
                        <a:rPr lang="es-EC" sz="1600" dirty="0">
                          <a:solidFill>
                            <a:schemeClr val="bg1"/>
                          </a:solidFill>
                        </a:rPr>
                        <a:t>ORD</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dirty="0">
                          <a:solidFill>
                            <a:schemeClr val="bg1"/>
                          </a:solidFill>
                        </a:rPr>
                        <a:t>PARÁMETROS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 NOTA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600" dirty="0">
                          <a:solidFill>
                            <a:schemeClr val="bg1"/>
                          </a:solidFill>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 xmlns:a16="http://schemas.microsoft.com/office/drawing/2014/main" val="10000"/>
                  </a:ext>
                </a:extLst>
              </a:tr>
              <a:tr h="1208320">
                <a:tc>
                  <a:txBody>
                    <a:bodyPr/>
                    <a:lstStyle/>
                    <a:p>
                      <a:pPr algn="ctr"/>
                      <a:r>
                        <a:rPr lang="es-EC" sz="1600" dirty="0"/>
                        <a:t>4</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600" b="1" dirty="0"/>
                        <a:t>CURSO</a:t>
                      </a:r>
                      <a:r>
                        <a:rPr lang="es-EC" sz="1600" b="1" baseline="0" dirty="0"/>
                        <a:t> DE MANDO Y LIDERAZGO (ADMINISTRACIÓN  MILITAR)</a:t>
                      </a:r>
                      <a:endParaRPr lang="es-EC" sz="1600" b="1" dirty="0"/>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400" b="1" i="0" u="none" strike="noStrike" dirty="0">
                          <a:solidFill>
                            <a:schemeClr val="tx1"/>
                          </a:solidFill>
                          <a:latin typeface="Calibri" panose="020F0502020204030204" pitchFamily="34" charset="0"/>
                          <a:cs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2400" dirty="0">
                          <a:cs typeface="Arial" charset="0"/>
                        </a:rPr>
                        <a:t>La nota obtenida en el curso de </a:t>
                      </a:r>
                      <a:r>
                        <a:rPr lang="es-ES" sz="2400" b="1" dirty="0">
                          <a:solidFill>
                            <a:schemeClr val="accent2">
                              <a:lumMod val="75000"/>
                            </a:schemeClr>
                          </a:solidFill>
                          <a:cs typeface="Arial" charset="0"/>
                        </a:rPr>
                        <a:t>perfeccionamiento de SGOP a SUBS</a:t>
                      </a:r>
                      <a:endParaRPr lang="es-EC" sz="2400" b="1" i="0" u="none" strike="noStrike" dirty="0">
                        <a:solidFill>
                          <a:schemeClr val="accent2">
                            <a:lumMod val="75000"/>
                          </a:schemeClr>
                        </a:solidFill>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737600">
                <a:tc>
                  <a:txBody>
                    <a:bodyPr/>
                    <a:lstStyle/>
                    <a:p>
                      <a:pPr algn="ctr"/>
                      <a:r>
                        <a:rPr lang="es-EC" sz="1600" dirty="0"/>
                        <a:t>5</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C" sz="1600" b="1" dirty="0"/>
                        <a:t>CUALIDADES PROFESIONALES</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400" b="1" i="0" u="none" strike="noStrike" dirty="0">
                          <a:solidFill>
                            <a:schemeClr val="tx1"/>
                          </a:solidFill>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000" b="0" i="0" u="none" strike="noStrike" dirty="0">
                          <a:solidFill>
                            <a:schemeClr val="tx1"/>
                          </a:solidFill>
                          <a:latin typeface="+mn-lt"/>
                        </a:rPr>
                        <a:t>Se </a:t>
                      </a:r>
                      <a:r>
                        <a:rPr lang="es-EC" sz="2000" b="1" i="0" u="none" strike="noStrike" dirty="0">
                          <a:solidFill>
                            <a:schemeClr val="accent2">
                              <a:lumMod val="75000"/>
                            </a:schemeClr>
                          </a:solidFill>
                          <a:latin typeface="+mn-lt"/>
                        </a:rPr>
                        <a:t>contabilizarán todos los méritos </a:t>
                      </a:r>
                      <a:r>
                        <a:rPr lang="es-EC" sz="2000" b="0" i="0" u="none" strike="noStrike" dirty="0">
                          <a:solidFill>
                            <a:schemeClr val="tx1"/>
                          </a:solidFill>
                          <a:latin typeface="+mn-lt"/>
                        </a:rPr>
                        <a:t>desde MARO a SUBP</a:t>
                      </a:r>
                    </a:p>
                    <a:p>
                      <a:pPr algn="ctr" fontAlgn="b"/>
                      <a:endParaRPr lang="es-EC" sz="2000" b="0" i="0" u="none" strike="noStrike" dirty="0">
                        <a:solidFill>
                          <a:schemeClr val="tx1"/>
                        </a:solidFill>
                        <a:latin typeface="+mn-lt"/>
                      </a:endParaRP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curso de perfeccionamiento</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cursos de capacitación militar (especialidad)</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encomios</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condecoraciones</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títulos académicos</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obras escritas</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profesorado</a:t>
                      </a:r>
                    </a:p>
                    <a:p>
                      <a:pPr marL="457200" indent="-360363" algn="l" fontAlgn="b">
                        <a:buFont typeface="+mj-lt"/>
                        <a:buAutoNum type="alphaLcPeriod"/>
                        <a:tabLst/>
                      </a:pPr>
                      <a:r>
                        <a:rPr lang="es-EC" sz="2000" b="0" i="0" u="none" strike="noStrike" kern="1200" dirty="0">
                          <a:solidFill>
                            <a:schemeClr val="tx1"/>
                          </a:solidFill>
                          <a:latin typeface="+mn-lt"/>
                          <a:ea typeface="+mn-ea"/>
                          <a:cs typeface="+mn-cs"/>
                        </a:rPr>
                        <a:t>Por permanencia en </a:t>
                      </a:r>
                      <a:r>
                        <a:rPr lang="es-EC" sz="2000" b="0" i="0" u="none" strike="noStrike" kern="1200" dirty="0" smtClean="0">
                          <a:solidFill>
                            <a:schemeClr val="tx1"/>
                          </a:solidFill>
                          <a:latin typeface="+mn-lt"/>
                          <a:ea typeface="+mn-ea"/>
                          <a:cs typeface="+mn-cs"/>
                        </a:rPr>
                        <a:t>unidades </a:t>
                      </a:r>
                      <a:r>
                        <a:rPr lang="es-EC" sz="2000" b="0" i="0" u="none" strike="noStrike" kern="1200" dirty="0">
                          <a:solidFill>
                            <a:schemeClr val="tx1"/>
                          </a:solidFill>
                          <a:latin typeface="+mn-lt"/>
                          <a:ea typeface="+mn-ea"/>
                          <a:cs typeface="+mn-cs"/>
                        </a:rPr>
                        <a:t>operativas</a:t>
                      </a:r>
                      <a:endParaRPr lang="es-EC" sz="28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bl>
          </a:graphicData>
        </a:graphic>
      </p:graphicFrame>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894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2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3 Marcador de contenido">
            <a:extLst>
              <a:ext uri="{FF2B5EF4-FFF2-40B4-BE49-F238E27FC236}">
                <a16:creationId xmlns=""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1778528254"/>
              </p:ext>
            </p:extLst>
          </p:nvPr>
        </p:nvGraphicFramePr>
        <p:xfrm>
          <a:off x="463017" y="1312680"/>
          <a:ext cx="11023263" cy="5408795"/>
        </p:xfrm>
        <a:graphic>
          <a:graphicData uri="http://schemas.openxmlformats.org/drawingml/2006/table">
            <a:tbl>
              <a:tblPr firstRow="1" bandRow="1">
                <a:tableStyleId>{3B4B98B0-60AC-42C2-AFA5-B58CD77FA1E5}</a:tableStyleId>
              </a:tblPr>
              <a:tblGrid>
                <a:gridCol w="1480083">
                  <a:extLst>
                    <a:ext uri="{9D8B030D-6E8A-4147-A177-3AD203B41FA5}">
                      <a16:colId xmlns="" xmlns:a16="http://schemas.microsoft.com/office/drawing/2014/main" val="20001"/>
                    </a:ext>
                  </a:extLst>
                </a:gridCol>
                <a:gridCol w="9543180">
                  <a:extLst>
                    <a:ext uri="{9D8B030D-6E8A-4147-A177-3AD203B41FA5}">
                      <a16:colId xmlns="" xmlns:a16="http://schemas.microsoft.com/office/drawing/2014/main" val="129288923"/>
                    </a:ext>
                  </a:extLst>
                </a:gridCol>
              </a:tblGrid>
              <a:tr h="383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bg1"/>
                          </a:solidFill>
                          <a:latin typeface="+mn-lt"/>
                        </a:rPr>
                        <a:t>DETALLE</a:t>
                      </a:r>
                      <a:endParaRPr lang="es-EC" sz="1800" dirty="0">
                        <a:solidFill>
                          <a:schemeClr val="bg1"/>
                        </a:solidFill>
                        <a:latin typeface="+mn-lt"/>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800" dirty="0">
                          <a:solidFill>
                            <a:schemeClr val="bg1"/>
                          </a:solidFill>
                          <a:latin typeface="+mn-lt"/>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 xmlns:a16="http://schemas.microsoft.com/office/drawing/2014/main" val="10000"/>
                  </a:ext>
                </a:extLst>
              </a:tr>
              <a:tr h="1589818">
                <a:tc>
                  <a:txBody>
                    <a:bodyPr/>
                    <a:lstStyle/>
                    <a:p>
                      <a:pPr algn="ctr"/>
                      <a:r>
                        <a:rPr lang="es-EC" sz="1800" b="0" dirty="0" smtClean="0">
                          <a:latin typeface="+mn-lt"/>
                        </a:rPr>
                        <a:t>Curso de perfeccionamiento</a:t>
                      </a:r>
                      <a:endParaRPr lang="es-EC" sz="1800" b="0" dirty="0">
                        <a:latin typeface="+mn-lt"/>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s-MX" sz="1800" b="0" i="0" u="none" strike="noStrike" dirty="0" smtClean="0">
                          <a:solidFill>
                            <a:schemeClr val="tx1"/>
                          </a:solidFill>
                          <a:latin typeface="+mn-lt"/>
                          <a:cs typeface="Calibri" panose="020F0502020204030204" pitchFamily="34" charset="0"/>
                        </a:rPr>
                        <a:t>Por el curso de promoción No. 1 (MARO</a:t>
                      </a:r>
                      <a:r>
                        <a:rPr lang="es-MX" sz="1800" b="0" i="0" u="none" strike="noStrike" baseline="0" dirty="0" smtClean="0">
                          <a:solidFill>
                            <a:schemeClr val="tx1"/>
                          </a:solidFill>
                          <a:latin typeface="+mn-lt"/>
                          <a:cs typeface="Calibri" panose="020F0502020204030204" pitchFamily="34" charset="0"/>
                        </a:rPr>
                        <a:t> a CBOS) y curso de promoción No. 2 (CBOP a SGOS), se bonificará en forma lineal al primer y segundo tercio por la ubicación alcanzada.</a:t>
                      </a:r>
                    </a:p>
                    <a:p>
                      <a:pPr algn="just" fontAlgn="b"/>
                      <a:r>
                        <a:rPr lang="es-MX" sz="1800" b="0" i="0" u="none" strike="noStrike" baseline="0" dirty="0" smtClean="0">
                          <a:solidFill>
                            <a:schemeClr val="tx1"/>
                          </a:solidFill>
                          <a:latin typeface="+mn-lt"/>
                          <a:cs typeface="Calibri" panose="020F0502020204030204" pitchFamily="34" charset="0"/>
                        </a:rPr>
                        <a:t>Primer tercio: +0.5000 a 0.2501</a:t>
                      </a:r>
                    </a:p>
                    <a:p>
                      <a:pPr algn="just" fontAlgn="b"/>
                      <a:r>
                        <a:rPr lang="es-MX" sz="1800" b="0" i="0" u="none" strike="noStrike" baseline="0" dirty="0" smtClean="0">
                          <a:solidFill>
                            <a:schemeClr val="tx1"/>
                          </a:solidFill>
                          <a:latin typeface="+mn-lt"/>
                          <a:cs typeface="Calibri" panose="020F0502020204030204" pitchFamily="34" charset="0"/>
                        </a:rPr>
                        <a:t>Segundo tercio: + 0.2500 a 0.0001</a:t>
                      </a:r>
                    </a:p>
                    <a:p>
                      <a:pPr algn="just" fontAlgn="b"/>
                      <a:r>
                        <a:rPr lang="es-MX" sz="1800" b="0" i="0" u="none" strike="noStrike" baseline="0" dirty="0" smtClean="0">
                          <a:solidFill>
                            <a:schemeClr val="tx1"/>
                          </a:solidFill>
                          <a:latin typeface="+mn-lt"/>
                          <a:cs typeface="Calibri" panose="020F0502020204030204" pitchFamily="34" charset="0"/>
                        </a:rPr>
                        <a:t>Tercer tercio: + 0.00</a:t>
                      </a:r>
                      <a:endParaRPr lang="es-EC" sz="1800" b="0" i="0" u="none" strike="noStrike" dirty="0">
                        <a:solidFill>
                          <a:schemeClr val="tx1"/>
                        </a:solidFill>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434995">
                <a:tc>
                  <a:txBody>
                    <a:bodyPr/>
                    <a:lstStyle/>
                    <a:p>
                      <a:pPr algn="ctr"/>
                      <a:r>
                        <a:rPr lang="es-EC" sz="1800" b="0" dirty="0" smtClean="0">
                          <a:latin typeface="+mn-lt"/>
                        </a:rPr>
                        <a:t>Curso de capacitación</a:t>
                      </a:r>
                      <a:r>
                        <a:rPr lang="es-EC" sz="1800" b="0" baseline="0" dirty="0" smtClean="0">
                          <a:latin typeface="+mn-lt"/>
                        </a:rPr>
                        <a:t> militar y técnica</a:t>
                      </a:r>
                      <a:endParaRPr lang="es-EC" sz="1800" b="0" dirty="0">
                        <a:latin typeface="+mn-lt"/>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6837" indent="0" algn="l" fontAlgn="b">
                        <a:buFont typeface="+mj-lt"/>
                        <a:buNone/>
                        <a:tabLst/>
                      </a:pPr>
                      <a:r>
                        <a:rPr lang="es-MX" sz="1800" b="1" i="0" u="sng" strike="noStrike" dirty="0" smtClean="0">
                          <a:solidFill>
                            <a:schemeClr val="tx1"/>
                          </a:solidFill>
                          <a:latin typeface="+mn-lt"/>
                        </a:rPr>
                        <a:t>Capacitación militar.- </a:t>
                      </a:r>
                      <a:r>
                        <a:rPr lang="es-MX" sz="1800" b="0" i="0" u="none" strike="noStrike" dirty="0" smtClean="0">
                          <a:solidFill>
                            <a:schemeClr val="tx1"/>
                          </a:solidFill>
                          <a:latin typeface="+mn-lt"/>
                        </a:rPr>
                        <a:t>Cursos que se impartan en las escuela básicas de especialidad,</a:t>
                      </a:r>
                      <a:r>
                        <a:rPr lang="es-MX" sz="1800" b="0" i="0" u="none" strike="noStrike" baseline="0" dirty="0" smtClean="0">
                          <a:solidFill>
                            <a:schemeClr val="tx1"/>
                          </a:solidFill>
                          <a:latin typeface="+mn-lt"/>
                        </a:rPr>
                        <a:t> tendrán las siguientes bonificaciones: </a:t>
                      </a:r>
                    </a:p>
                    <a:p>
                      <a:pPr algn="just" fontAlgn="b"/>
                      <a:r>
                        <a:rPr lang="es-MX" sz="1800" b="0" i="0" u="none" strike="noStrike" baseline="0" dirty="0" smtClean="0">
                          <a:solidFill>
                            <a:schemeClr val="tx1"/>
                          </a:solidFill>
                          <a:latin typeface="+mn-lt"/>
                          <a:cs typeface="Calibri" panose="020F0502020204030204" pitchFamily="34" charset="0"/>
                        </a:rPr>
                        <a:t> Primer tercio: 0.25</a:t>
                      </a:r>
                    </a:p>
                    <a:p>
                      <a:pPr algn="just" fontAlgn="b"/>
                      <a:r>
                        <a:rPr lang="es-MX" sz="1800" b="0" i="0" u="none" strike="noStrike" baseline="0" dirty="0" smtClean="0">
                          <a:solidFill>
                            <a:schemeClr val="tx1"/>
                          </a:solidFill>
                          <a:latin typeface="+mn-lt"/>
                          <a:cs typeface="Calibri" panose="020F0502020204030204" pitchFamily="34" charset="0"/>
                        </a:rPr>
                        <a:t> Segundo tercio: 0.10</a:t>
                      </a:r>
                    </a:p>
                    <a:p>
                      <a:pPr algn="just" fontAlgn="b"/>
                      <a:r>
                        <a:rPr lang="es-MX" sz="1800" b="0" i="0" u="none" strike="noStrike" baseline="0" dirty="0" smtClean="0">
                          <a:solidFill>
                            <a:schemeClr val="tx1"/>
                          </a:solidFill>
                          <a:latin typeface="+mn-lt"/>
                          <a:cs typeface="Calibri" panose="020F0502020204030204" pitchFamily="34" charset="0"/>
                        </a:rPr>
                        <a:t> Tercer tercio: 0.05</a:t>
                      </a:r>
                    </a:p>
                    <a:p>
                      <a:pPr algn="just" fontAlgn="b"/>
                      <a:endParaRPr lang="es-MX" sz="1800" b="1" i="0" u="none" strike="noStrike" baseline="0" dirty="0" smtClean="0">
                        <a:solidFill>
                          <a:schemeClr val="tx1"/>
                        </a:solidFill>
                        <a:latin typeface="+mn-lt"/>
                        <a:cs typeface="Calibri" panose="020F0502020204030204" pitchFamily="34" charset="0"/>
                      </a:endParaRPr>
                    </a:p>
                    <a:p>
                      <a:pPr algn="just" fontAlgn="b"/>
                      <a:r>
                        <a:rPr lang="es-MX" sz="1800" b="1" i="0" u="sng" strike="noStrike" baseline="0" dirty="0" smtClean="0">
                          <a:solidFill>
                            <a:schemeClr val="tx1"/>
                          </a:solidFill>
                          <a:latin typeface="+mn-lt"/>
                          <a:cs typeface="Calibri" panose="020F0502020204030204" pitchFamily="34" charset="0"/>
                        </a:rPr>
                        <a:t>Capacitación técnica</a:t>
                      </a:r>
                      <a:r>
                        <a:rPr lang="es-MX" sz="1800" b="1" i="0" u="none" strike="noStrike" baseline="0" dirty="0" smtClean="0">
                          <a:solidFill>
                            <a:schemeClr val="tx1"/>
                          </a:solidFill>
                          <a:latin typeface="+mn-lt"/>
                          <a:cs typeface="Calibri" panose="020F0502020204030204" pitchFamily="34" charset="0"/>
                        </a:rPr>
                        <a:t>.- </a:t>
                      </a:r>
                      <a:r>
                        <a:rPr lang="es-MX" sz="1800" b="0" i="0" u="none" strike="noStrike" baseline="0" dirty="0" smtClean="0">
                          <a:solidFill>
                            <a:schemeClr val="tx1"/>
                          </a:solidFill>
                          <a:latin typeface="+mn-lt"/>
                          <a:cs typeface="Calibri" panose="020F0502020204030204" pitchFamily="34" charset="0"/>
                        </a:rPr>
                        <a:t>De acuerdo al tiempo de duración tendrán las siguientes bonificaciones:</a:t>
                      </a:r>
                    </a:p>
                    <a:p>
                      <a:pPr algn="just" fontAlgn="b"/>
                      <a:r>
                        <a:rPr lang="es-MX" sz="1800" b="0" i="0" u="none" strike="noStrike" baseline="0" dirty="0" smtClean="0">
                          <a:solidFill>
                            <a:schemeClr val="tx1"/>
                          </a:solidFill>
                          <a:latin typeface="+mn-lt"/>
                          <a:cs typeface="Calibri" panose="020F0502020204030204" pitchFamily="34" charset="0"/>
                        </a:rPr>
                        <a:t>De 2 a 6 meses: + 0.05</a:t>
                      </a:r>
                    </a:p>
                    <a:p>
                      <a:pPr algn="just" fontAlgn="b"/>
                      <a:r>
                        <a:rPr lang="es-MX" sz="1800" b="0" i="0" u="none" strike="noStrike" baseline="0" dirty="0" smtClean="0">
                          <a:solidFill>
                            <a:schemeClr val="tx1"/>
                          </a:solidFill>
                          <a:latin typeface="+mn-lt"/>
                          <a:cs typeface="Calibri" panose="020F0502020204030204" pitchFamily="34" charset="0"/>
                        </a:rPr>
                        <a:t>De más de 6 meses: +0.10</a:t>
                      </a:r>
                    </a:p>
                    <a:p>
                      <a:pPr algn="just" fontAlgn="b"/>
                      <a:r>
                        <a:rPr lang="es-MX" sz="1800" b="1" i="0" u="none" strike="noStrike" baseline="0" dirty="0" smtClean="0">
                          <a:solidFill>
                            <a:schemeClr val="tx1"/>
                          </a:solidFill>
                          <a:latin typeface="+mn-lt"/>
                          <a:cs typeface="Calibri" panose="020F0502020204030204" pitchFamily="34" charset="0"/>
                        </a:rPr>
                        <a:t> </a:t>
                      </a:r>
                    </a:p>
                    <a:p>
                      <a:pPr algn="just" fontAlgn="b"/>
                      <a:r>
                        <a:rPr lang="es-MX" sz="1800" b="1" i="0" u="none" strike="noStrike" baseline="0" dirty="0" smtClean="0">
                          <a:solidFill>
                            <a:schemeClr val="tx1"/>
                          </a:solidFill>
                          <a:latin typeface="+mn-lt"/>
                          <a:cs typeface="Calibri" panose="020F0502020204030204" pitchFamily="34" charset="0"/>
                        </a:rPr>
                        <a:t>Se bonificará un máximo de 3 cursos.</a:t>
                      </a:r>
                      <a:endParaRPr lang="es-EC" sz="1800" b="1" i="0" u="none" strike="noStrike" dirty="0" smtClean="0">
                        <a:solidFill>
                          <a:schemeClr val="tx1"/>
                        </a:solidFill>
                        <a:latin typeface="+mn-lt"/>
                        <a:cs typeface="Calibri" panose="020F0502020204030204" pitchFamily="34" charset="0"/>
                      </a:endParaRPr>
                    </a:p>
                    <a:p>
                      <a:pPr marL="96837" indent="0" algn="l" fontAlgn="b">
                        <a:buFont typeface="+mj-lt"/>
                        <a:buNone/>
                        <a:tabLst/>
                      </a:pPr>
                      <a:endParaRPr lang="es-EC" sz="1800" b="0"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bl>
          </a:graphicData>
        </a:graphic>
      </p:graphicFrame>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864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2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3 Marcador de contenido">
            <a:extLst>
              <a:ext uri="{FF2B5EF4-FFF2-40B4-BE49-F238E27FC236}">
                <a16:creationId xmlns="" xmlns:a16="http://schemas.microsoft.com/office/drawing/2014/main" id="{E00191AD-047F-0E07-DB9F-7B492474E43F}"/>
              </a:ext>
            </a:extLst>
          </p:cNvPr>
          <p:cNvGraphicFramePr>
            <a:graphicFrameLocks/>
          </p:cNvGraphicFramePr>
          <p:nvPr>
            <p:extLst>
              <p:ext uri="{D42A27DB-BD31-4B8C-83A1-F6EECF244321}">
                <p14:modId xmlns:p14="http://schemas.microsoft.com/office/powerpoint/2010/main" val="1114924310"/>
              </p:ext>
            </p:extLst>
          </p:nvPr>
        </p:nvGraphicFramePr>
        <p:xfrm>
          <a:off x="889423" y="1336202"/>
          <a:ext cx="10596857" cy="4644873"/>
        </p:xfrm>
        <a:graphic>
          <a:graphicData uri="http://schemas.openxmlformats.org/drawingml/2006/table">
            <a:tbl>
              <a:tblPr firstRow="1" bandRow="1">
                <a:tableStyleId>{3B4B98B0-60AC-42C2-AFA5-B58CD77FA1E5}</a:tableStyleId>
              </a:tblPr>
              <a:tblGrid>
                <a:gridCol w="1422829">
                  <a:extLst>
                    <a:ext uri="{9D8B030D-6E8A-4147-A177-3AD203B41FA5}">
                      <a16:colId xmlns="" xmlns:a16="http://schemas.microsoft.com/office/drawing/2014/main" val="20001"/>
                    </a:ext>
                  </a:extLst>
                </a:gridCol>
                <a:gridCol w="9174028">
                  <a:extLst>
                    <a:ext uri="{9D8B030D-6E8A-4147-A177-3AD203B41FA5}">
                      <a16:colId xmlns="" xmlns:a16="http://schemas.microsoft.com/office/drawing/2014/main" val="129288923"/>
                    </a:ext>
                  </a:extLst>
                </a:gridCol>
              </a:tblGrid>
              <a:tr h="874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bg1"/>
                          </a:solidFill>
                          <a:latin typeface="+mn-lt"/>
                        </a:rPr>
                        <a:t>DETALLE</a:t>
                      </a:r>
                      <a:endParaRPr lang="es-EC" sz="1800" dirty="0">
                        <a:solidFill>
                          <a:schemeClr val="bg1"/>
                        </a:solidFill>
                        <a:latin typeface="+mn-lt"/>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s-EC" sz="1800" dirty="0">
                          <a:solidFill>
                            <a:schemeClr val="bg1"/>
                          </a:solidFill>
                          <a:latin typeface="+mn-lt"/>
                        </a:rPr>
                        <a:t>METODOLOGÍA</a:t>
                      </a: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 xmlns:a16="http://schemas.microsoft.com/office/drawing/2014/main" val="10000"/>
                  </a:ext>
                </a:extLst>
              </a:tr>
              <a:tr h="3770340">
                <a:tc>
                  <a:txBody>
                    <a:bodyPr/>
                    <a:lstStyle/>
                    <a:p>
                      <a:pPr algn="ctr"/>
                      <a:r>
                        <a:rPr lang="es-EC" sz="2400" b="0" dirty="0" smtClean="0">
                          <a:latin typeface="+mn-lt"/>
                        </a:rPr>
                        <a:t>Cursos de interés</a:t>
                      </a:r>
                      <a:r>
                        <a:rPr lang="es-EC" sz="2400" b="0" baseline="0" dirty="0" smtClean="0">
                          <a:latin typeface="+mn-lt"/>
                        </a:rPr>
                        <a:t> personal</a:t>
                      </a:r>
                      <a:endParaRPr lang="es-EC" sz="2400" b="0" dirty="0">
                        <a:latin typeface="+mn-lt"/>
                      </a:endParaRPr>
                    </a:p>
                  </a:txBody>
                  <a:tcPr marL="100806" marR="100806"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s-MX" sz="2400" b="0" i="0" u="none" strike="noStrike" dirty="0" smtClean="0">
                          <a:solidFill>
                            <a:schemeClr val="tx1"/>
                          </a:solidFill>
                          <a:latin typeface="+mn-lt"/>
                          <a:cs typeface="Calibri" panose="020F0502020204030204" pitchFamily="34" charset="0"/>
                        </a:rPr>
                        <a:t>Realizados por el personal militar por su propio interés y medios que cooperen con la superación individual, valorados</a:t>
                      </a:r>
                      <a:r>
                        <a:rPr lang="es-MX" sz="2400" b="0" i="0" u="none" strike="noStrike" baseline="0" dirty="0" smtClean="0">
                          <a:solidFill>
                            <a:schemeClr val="tx1"/>
                          </a:solidFill>
                          <a:latin typeface="+mn-lt"/>
                          <a:cs typeface="Calibri" panose="020F0502020204030204" pitchFamily="34" charset="0"/>
                        </a:rPr>
                        <a:t> por la Dirección General de Educación y Doctrina de la Armada del Ecuador y realizados en Institutos y Centros de Especialización legalmente constituidos, cuando tengan una duración mínima de </a:t>
                      </a:r>
                      <a:r>
                        <a:rPr lang="es-MX" sz="2400" b="0" i="0" u="none" strike="noStrike" baseline="0" dirty="0" smtClean="0">
                          <a:solidFill>
                            <a:schemeClr val="accent4">
                              <a:lumMod val="50000"/>
                            </a:schemeClr>
                          </a:solidFill>
                          <a:latin typeface="+mn-lt"/>
                          <a:cs typeface="Calibri" panose="020F0502020204030204" pitchFamily="34" charset="0"/>
                        </a:rPr>
                        <a:t>80 horas</a:t>
                      </a:r>
                      <a:r>
                        <a:rPr lang="es-MX" sz="2400" b="0" i="0" u="none" strike="noStrike" baseline="0" dirty="0" smtClean="0">
                          <a:solidFill>
                            <a:schemeClr val="tx1"/>
                          </a:solidFill>
                          <a:latin typeface="+mn-lt"/>
                          <a:cs typeface="Calibri" panose="020F0502020204030204" pitchFamily="34" charset="0"/>
                        </a:rPr>
                        <a:t>, se </a:t>
                      </a:r>
                      <a:r>
                        <a:rPr lang="es-MX" sz="2400" b="0" i="0" u="none" strike="noStrike" baseline="0" dirty="0" smtClean="0">
                          <a:solidFill>
                            <a:schemeClr val="accent4">
                              <a:lumMod val="50000"/>
                            </a:schemeClr>
                          </a:solidFill>
                          <a:latin typeface="+mn-lt"/>
                          <a:cs typeface="Calibri" panose="020F0502020204030204" pitchFamily="34" charset="0"/>
                        </a:rPr>
                        <a:t>bonificará con 0.01 </a:t>
                      </a:r>
                      <a:r>
                        <a:rPr lang="es-MX" sz="2400" b="0" i="0" u="none" strike="noStrike" baseline="0" dirty="0" smtClean="0">
                          <a:solidFill>
                            <a:schemeClr val="tx1"/>
                          </a:solidFill>
                          <a:latin typeface="+mn-lt"/>
                          <a:cs typeface="Calibri" panose="020F0502020204030204" pitchFamily="34" charset="0"/>
                        </a:rPr>
                        <a:t>por cada curso, </a:t>
                      </a:r>
                      <a:r>
                        <a:rPr lang="es-MX" sz="2400" b="0" i="0" u="none" strike="noStrike" baseline="0" dirty="0" smtClean="0">
                          <a:solidFill>
                            <a:schemeClr val="accent4">
                              <a:lumMod val="50000"/>
                            </a:schemeClr>
                          </a:solidFill>
                          <a:latin typeface="+mn-lt"/>
                          <a:cs typeface="Calibri" panose="020F0502020204030204" pitchFamily="34" charset="0"/>
                        </a:rPr>
                        <a:t>pudiendo acumular máximo 0.1 en total</a:t>
                      </a:r>
                      <a:r>
                        <a:rPr lang="es-MX" sz="2400" b="0" i="0" u="none" strike="noStrike" baseline="0" dirty="0" smtClean="0">
                          <a:solidFill>
                            <a:schemeClr val="tx1"/>
                          </a:solidFill>
                          <a:latin typeface="+mn-lt"/>
                          <a:cs typeface="Calibri" panose="020F0502020204030204" pitchFamily="34" charset="0"/>
                        </a:rPr>
                        <a:t> por todos los cursos de interés personal.</a:t>
                      </a:r>
                      <a:endParaRPr lang="es-EC" sz="2400" b="0" i="0" u="none" strike="noStrike" dirty="0">
                        <a:solidFill>
                          <a:schemeClr val="tx1"/>
                        </a:solidFill>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89954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2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3 Rectángulo"/>
          <p:cNvSpPr/>
          <p:nvPr/>
        </p:nvSpPr>
        <p:spPr>
          <a:xfrm>
            <a:off x="394951" y="1272234"/>
            <a:ext cx="10815224" cy="4970591"/>
          </a:xfrm>
          <a:prstGeom prst="rect">
            <a:avLst/>
          </a:prstGeom>
        </p:spPr>
        <p:txBody>
          <a:bodyPr wrap="square">
            <a:spAutoFit/>
          </a:bodyPr>
          <a:lstStyle/>
          <a:p>
            <a:r>
              <a:rPr lang="es-EC" sz="1300" b="1" dirty="0" smtClean="0">
                <a:solidFill>
                  <a:srgbClr val="FF0000"/>
                </a:solidFill>
              </a:rPr>
              <a:t>                 </a:t>
            </a:r>
            <a:endParaRPr lang="es-EC" sz="1300" b="1" dirty="0">
              <a:solidFill>
                <a:srgbClr val="FF0000"/>
              </a:solidFill>
            </a:endParaRPr>
          </a:p>
          <a:p>
            <a:pPr marL="1082675" lvl="2" indent="-442913">
              <a:buClr>
                <a:schemeClr val="accent1">
                  <a:lumMod val="60000"/>
                  <a:lumOff val="40000"/>
                </a:schemeClr>
              </a:buClr>
              <a:buSzPct val="96000"/>
              <a:defRPr/>
            </a:pPr>
            <a:r>
              <a:rPr lang="es-ES" sz="1600" b="1" dirty="0" smtClean="0">
                <a:solidFill>
                  <a:schemeClr val="tx2"/>
                </a:solidFill>
                <a:ea typeface="Arial Unicode MS" pitchFamily="34" charset="-128"/>
                <a:cs typeface="Arial" pitchFamily="34" charset="0"/>
              </a:rPr>
              <a:t>    </a:t>
            </a:r>
            <a:r>
              <a:rPr lang="es-ES" sz="1600" b="1" u="sng" dirty="0" smtClean="0">
                <a:solidFill>
                  <a:schemeClr val="tx2"/>
                </a:solidFill>
                <a:ea typeface="Arial Unicode MS" pitchFamily="34" charset="-128"/>
                <a:cs typeface="Arial" pitchFamily="34" charset="0"/>
              </a:rPr>
              <a:t>POR </a:t>
            </a:r>
            <a:r>
              <a:rPr lang="es-ES" sz="1600" b="1" u="sng" dirty="0">
                <a:solidFill>
                  <a:schemeClr val="tx2"/>
                </a:solidFill>
                <a:ea typeface="Arial Unicode MS" pitchFamily="34" charset="-128"/>
                <a:cs typeface="Arial" pitchFamily="34" charset="0"/>
              </a:rPr>
              <a:t>ENCOMIOS, EN CADA OCASIÓN</a:t>
            </a:r>
          </a:p>
          <a:p>
            <a:pPr marL="1371600" lvl="2" indent="-457200">
              <a:buFont typeface="Wingdings 2"/>
              <a:buChar char=""/>
              <a:defRPr/>
            </a:pPr>
            <a:endParaRPr lang="es-ES" sz="1600" dirty="0">
              <a:cs typeface="Arial" pitchFamily="34" charset="0"/>
            </a:endParaRPr>
          </a:p>
          <a:p>
            <a:pPr marL="1371600" lvl="2" indent="-457200">
              <a:buFont typeface="Wingdings 2"/>
              <a:buChar char=""/>
              <a:defRPr/>
            </a:pPr>
            <a:r>
              <a:rPr lang="es-ES" sz="1600" dirty="0">
                <a:cs typeface="Arial" pitchFamily="34" charset="0"/>
              </a:rPr>
              <a:t>ENCOMIO SOLEMNE   : + </a:t>
            </a:r>
            <a:r>
              <a:rPr lang="es-ES" sz="1600" dirty="0" smtClean="0">
                <a:cs typeface="Arial" pitchFamily="34" charset="0"/>
              </a:rPr>
              <a:t>0.03</a:t>
            </a:r>
            <a:endParaRPr lang="es-ES" sz="1600" dirty="0">
              <a:cs typeface="Arial" pitchFamily="34" charset="0"/>
            </a:endParaRPr>
          </a:p>
          <a:p>
            <a:pPr marL="1371600" lvl="2" indent="-457200">
              <a:buFont typeface="Wingdings 2"/>
              <a:buChar char=""/>
              <a:defRPr/>
            </a:pPr>
            <a:r>
              <a:rPr lang="es-ES" sz="1600" dirty="0">
                <a:cs typeface="Arial" pitchFamily="34" charset="0"/>
              </a:rPr>
              <a:t>ENCOMIO SIMPLE        : + </a:t>
            </a:r>
            <a:r>
              <a:rPr lang="es-ES" sz="1600" dirty="0" smtClean="0">
                <a:cs typeface="Arial" pitchFamily="34" charset="0"/>
              </a:rPr>
              <a:t>0.01</a:t>
            </a:r>
            <a:endParaRPr lang="es-ES" sz="1600" dirty="0">
              <a:cs typeface="Arial" pitchFamily="34" charset="0"/>
            </a:endParaRPr>
          </a:p>
          <a:p>
            <a:pPr marL="1371600" lvl="2" indent="-457200">
              <a:buFont typeface="Wingdings 2"/>
              <a:buChar char=""/>
              <a:defRPr/>
            </a:pPr>
            <a:endParaRPr lang="es-ES" sz="1600" b="1" dirty="0">
              <a:solidFill>
                <a:schemeClr val="accent6">
                  <a:lumMod val="75000"/>
                </a:schemeClr>
              </a:solidFill>
              <a:ea typeface="Arial Unicode MS" pitchFamily="34" charset="-128"/>
              <a:cs typeface="Arial" pitchFamily="34" charset="0"/>
            </a:endParaRPr>
          </a:p>
          <a:p>
            <a:pPr marL="1371600" lvl="2" indent="-457200">
              <a:defRPr/>
            </a:pPr>
            <a:r>
              <a:rPr lang="es-ES" sz="1600" b="1" dirty="0" smtClean="0">
                <a:ea typeface="Arial Unicode MS" pitchFamily="34" charset="-128"/>
                <a:cs typeface="Arial" pitchFamily="34" charset="0"/>
              </a:rPr>
              <a:t>SE BONIFICARÁ UN PUNTAJE MÁXIMO DE 0.06</a:t>
            </a:r>
          </a:p>
          <a:p>
            <a:pPr marL="1371600" lvl="2" indent="-457200">
              <a:defRPr/>
            </a:pPr>
            <a:endParaRPr lang="es-ES" sz="1600" b="1" dirty="0" smtClean="0">
              <a:ea typeface="Arial Unicode MS" pitchFamily="34" charset="-128"/>
              <a:cs typeface="Arial" pitchFamily="34" charset="0"/>
            </a:endParaRPr>
          </a:p>
          <a:p>
            <a:pPr marL="1371600" lvl="2" indent="-457200">
              <a:defRPr/>
            </a:pPr>
            <a:r>
              <a:rPr lang="es-ES" sz="1600" b="1" u="sng" dirty="0">
                <a:solidFill>
                  <a:schemeClr val="tx2"/>
                </a:solidFill>
                <a:ea typeface="Arial Unicode MS" pitchFamily="34" charset="-128"/>
                <a:cs typeface="Arial" pitchFamily="34" charset="0"/>
              </a:rPr>
              <a:t>POR</a:t>
            </a:r>
            <a:r>
              <a:rPr lang="es-ES" sz="1600" b="1" u="sng" dirty="0" smtClean="0">
                <a:solidFill>
                  <a:schemeClr val="accent1"/>
                </a:solidFill>
                <a:ea typeface="Arial Unicode MS" pitchFamily="34" charset="-128"/>
                <a:cs typeface="Arial" pitchFamily="34" charset="0"/>
              </a:rPr>
              <a:t> </a:t>
            </a:r>
            <a:r>
              <a:rPr lang="es-ES" sz="1600" b="1" u="sng" dirty="0">
                <a:solidFill>
                  <a:schemeClr val="tx2"/>
                </a:solidFill>
                <a:ea typeface="Arial Unicode MS" pitchFamily="34" charset="-128"/>
                <a:cs typeface="Arial" pitchFamily="34" charset="0"/>
              </a:rPr>
              <a:t>CONDECORACIONES</a:t>
            </a:r>
          </a:p>
          <a:p>
            <a:pPr marL="609600" indent="-609600">
              <a:buClr>
                <a:schemeClr val="accent3"/>
              </a:buClr>
              <a:defRPr/>
            </a:pPr>
            <a:endParaRPr lang="es-ES" sz="1600" b="1" u="sng" dirty="0">
              <a:solidFill>
                <a:schemeClr val="tx2"/>
              </a:solidFill>
              <a:ea typeface="Arial Unicode MS" pitchFamily="34" charset="-128"/>
              <a:cs typeface="Arial" pitchFamily="34" charset="0"/>
            </a:endParaRPr>
          </a:p>
          <a:p>
            <a:pPr marL="898525" lvl="2">
              <a:buFont typeface="Wingdings" pitchFamily="2" charset="2"/>
              <a:buAutoNum type="arabicPeriod"/>
              <a:defRPr/>
            </a:pPr>
            <a:r>
              <a:rPr lang="es-ES" sz="1600" b="1" dirty="0">
                <a:cs typeface="Arial" pitchFamily="34" charset="0"/>
              </a:rPr>
              <a:t>     CONDECORACIÓN AL MÉRITO DE GUERRA</a:t>
            </a:r>
          </a:p>
          <a:p>
            <a:pPr marL="1752600" lvl="3" indent="-381000">
              <a:buClr>
                <a:schemeClr val="accent3"/>
              </a:buClr>
              <a:buFont typeface="Wingdings 2"/>
              <a:buChar char=""/>
              <a:defRPr/>
            </a:pPr>
            <a:r>
              <a:rPr lang="es-ES" sz="1600" dirty="0">
                <a:cs typeface="Arial" pitchFamily="34" charset="0"/>
              </a:rPr>
              <a:t>EN EL GRADO DE GRAN CRUZ       	:  + 1.00</a:t>
            </a:r>
          </a:p>
          <a:p>
            <a:pPr marL="1752600" lvl="3" indent="-381000">
              <a:buClr>
                <a:schemeClr val="accent3"/>
              </a:buClr>
              <a:buFont typeface="Wingdings 2"/>
              <a:buChar char=""/>
              <a:defRPr/>
            </a:pPr>
            <a:r>
              <a:rPr lang="es-ES" sz="1600" dirty="0">
                <a:cs typeface="Arial" pitchFamily="34" charset="0"/>
              </a:rPr>
              <a:t>EN EL GRADO DE COMENDADOR  	:  + 0.75</a:t>
            </a:r>
          </a:p>
          <a:p>
            <a:pPr marL="1752600" lvl="3" indent="-381000">
              <a:buClr>
                <a:schemeClr val="accent3"/>
              </a:buClr>
              <a:buFont typeface="Wingdings 2"/>
              <a:buChar char=""/>
              <a:defRPr/>
            </a:pPr>
            <a:r>
              <a:rPr lang="es-ES" sz="1600" dirty="0">
                <a:cs typeface="Arial" pitchFamily="34" charset="0"/>
              </a:rPr>
              <a:t>EN EL GRADO DE CABALLERO       	:  + </a:t>
            </a:r>
            <a:r>
              <a:rPr lang="es-ES" sz="1600" dirty="0" smtClean="0">
                <a:cs typeface="Arial" pitchFamily="34" charset="0"/>
              </a:rPr>
              <a:t>0.50</a:t>
            </a:r>
          </a:p>
          <a:p>
            <a:pPr marL="1752600" lvl="3" indent="-381000">
              <a:buClr>
                <a:schemeClr val="accent3"/>
              </a:buClr>
              <a:buFont typeface="Wingdings 2"/>
              <a:buChar char=""/>
              <a:defRPr/>
            </a:pPr>
            <a:endParaRPr lang="es-ES" sz="1600" dirty="0">
              <a:cs typeface="Arial" pitchFamily="34" charset="0"/>
            </a:endParaRPr>
          </a:p>
          <a:p>
            <a:pPr marL="1752600" lvl="3" indent="-381000">
              <a:buClr>
                <a:schemeClr val="accent3"/>
              </a:buClr>
              <a:buFont typeface="Wingdings 2"/>
              <a:buChar char=""/>
              <a:defRPr/>
            </a:pPr>
            <a:endParaRPr lang="es-ES" sz="1600" dirty="0">
              <a:cs typeface="Arial" pitchFamily="34" charset="0"/>
            </a:endParaRPr>
          </a:p>
          <a:p>
            <a:pPr marL="1371600" lvl="2" indent="-457200">
              <a:buFontTx/>
              <a:buAutoNum type="arabicPeriod"/>
              <a:defRPr/>
            </a:pPr>
            <a:r>
              <a:rPr lang="es-ES" sz="1600" b="1" dirty="0">
                <a:cs typeface="Arial" pitchFamily="34" charset="0"/>
              </a:rPr>
              <a:t>CONDECORACIÓN HONOR Y DISCIPLINA</a:t>
            </a:r>
          </a:p>
          <a:p>
            <a:pPr marL="1752600" lvl="3" indent="-381000">
              <a:buClr>
                <a:schemeClr val="accent3"/>
              </a:buClr>
              <a:buFont typeface="Wingdings 2"/>
              <a:buChar char=""/>
              <a:defRPr/>
            </a:pPr>
            <a:r>
              <a:rPr lang="es-ES" sz="1600" dirty="0">
                <a:cs typeface="Arial" pitchFamily="34" charset="0"/>
              </a:rPr>
              <a:t>DE PRIMERA CLASE                    	:  + 0.25</a:t>
            </a:r>
          </a:p>
          <a:p>
            <a:pPr marL="1752600" lvl="3" indent="-381000">
              <a:buClr>
                <a:schemeClr val="accent3"/>
              </a:buClr>
              <a:buFont typeface="Wingdings 2"/>
              <a:buChar char=""/>
              <a:defRPr/>
            </a:pPr>
            <a:r>
              <a:rPr lang="es-ES" sz="1600" dirty="0">
                <a:cs typeface="Arial" pitchFamily="34" charset="0"/>
              </a:rPr>
              <a:t>DE SEGUNDA CLASE                   	:  + 0.20</a:t>
            </a:r>
          </a:p>
          <a:p>
            <a:pPr marL="1752600" lvl="3" indent="-381000">
              <a:buClr>
                <a:schemeClr val="accent3"/>
              </a:buClr>
              <a:buFont typeface="Wingdings 2"/>
              <a:buChar char=""/>
              <a:defRPr/>
            </a:pPr>
            <a:r>
              <a:rPr lang="es-ES" sz="1600" dirty="0">
                <a:cs typeface="Arial" pitchFamily="34" charset="0"/>
              </a:rPr>
              <a:t>DE TERCERA CLASE                   	:  + 0.15</a:t>
            </a:r>
          </a:p>
        </p:txBody>
      </p:sp>
      <p:pic>
        <p:nvPicPr>
          <p:cNvPr id="14" name="Picture 2"/>
          <p:cNvPicPr/>
          <p:nvPr/>
        </p:nvPicPr>
        <p:blipFill rotWithShape="1">
          <a:blip r:embed="rId4" cstate="print"/>
          <a:srcRect l="1588" t="16000" r="68246" b="33000"/>
          <a:stretch/>
        </p:blipFill>
        <p:spPr bwMode="auto">
          <a:xfrm>
            <a:off x="8202985" y="5055714"/>
            <a:ext cx="1358453" cy="208093"/>
          </a:xfrm>
          <a:prstGeom prst="rect">
            <a:avLst/>
          </a:prstGeom>
          <a:ln w="88900" cap="sq" cmpd="thickThin" algn="ctr">
            <a:solidFill>
              <a:srgbClr val="000000"/>
            </a:solidFill>
            <a:prstDash val="solid"/>
            <a:miter lim="800000"/>
            <a:headEnd type="none" w="med" len="med"/>
            <a:tailEnd type="none" w="med" len="med"/>
          </a:ln>
          <a:effectLst>
            <a:innerShdw blurRad="76200">
              <a:srgbClr val="000000"/>
            </a:innerShdw>
          </a:effectLst>
          <a:extLst>
            <a:ext uri="{53640926-AAD7-44D8-BBD7-CCE9431645EC}">
              <a14:shadowObscured xmlns:a14="http://schemas.microsoft.com/office/drawing/2010/main"/>
            </a:ext>
          </a:extLst>
        </p:spPr>
      </p:pic>
      <p:pic>
        <p:nvPicPr>
          <p:cNvPr id="15" name="Picture 2"/>
          <p:cNvPicPr/>
          <p:nvPr/>
        </p:nvPicPr>
        <p:blipFill>
          <a:blip r:embed="rId5">
            <a:extLst>
              <a:ext uri="{28A0092B-C50C-407E-A947-70E740481C1C}">
                <a14:useLocalDpi xmlns:a14="http://schemas.microsoft.com/office/drawing/2010/main" val="0"/>
              </a:ext>
            </a:extLst>
          </a:blip>
          <a:srcRect/>
          <a:stretch>
            <a:fillRect/>
          </a:stretch>
        </p:blipFill>
        <p:spPr bwMode="auto">
          <a:xfrm>
            <a:off x="8125739" y="5434756"/>
            <a:ext cx="1435699"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p:nvPr/>
        </p:nvPicPr>
        <p:blipFill rotWithShape="1">
          <a:blip r:embed="rId4" cstate="print"/>
          <a:srcRect l="67477" t="16001" r="1762" b="34000"/>
          <a:stretch/>
        </p:blipFill>
        <p:spPr bwMode="auto">
          <a:xfrm>
            <a:off x="8216133" y="5945446"/>
            <a:ext cx="1345305" cy="297379"/>
          </a:xfrm>
          <a:prstGeom prst="rect">
            <a:avLst/>
          </a:prstGeom>
          <a:ln w="88900" cap="sq" cmpd="thickThin" algn="ctr">
            <a:solidFill>
              <a:srgbClr val="000000"/>
            </a:solidFill>
            <a:prstDash val="solid"/>
            <a:miter lim="800000"/>
            <a:headEnd type="none" w="med" len="med"/>
            <a:tailEnd type="none" w="med" len="med"/>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2520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32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1 Rectángulo"/>
          <p:cNvSpPr/>
          <p:nvPr/>
        </p:nvSpPr>
        <p:spPr>
          <a:xfrm>
            <a:off x="519983" y="1572639"/>
            <a:ext cx="8372557" cy="4584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8056" indent="1588">
              <a:lnSpc>
                <a:spcPct val="90000"/>
              </a:lnSpc>
              <a:buClr>
                <a:schemeClr val="accent1">
                  <a:lumMod val="60000"/>
                  <a:lumOff val="40000"/>
                </a:schemeClr>
              </a:buClr>
              <a:defRPr/>
            </a:pPr>
            <a:endParaRPr lang="es-ES" sz="1800" b="1" dirty="0" smtClean="0">
              <a:solidFill>
                <a:schemeClr val="tx2"/>
              </a:solidFill>
              <a:ea typeface="Arial Unicode MS" pitchFamily="34" charset="-128"/>
              <a:cs typeface="Arial" pitchFamily="34" charset="0"/>
            </a:endParaRPr>
          </a:p>
          <a:p>
            <a:pPr marL="448056" indent="1588">
              <a:lnSpc>
                <a:spcPct val="90000"/>
              </a:lnSpc>
              <a:buClr>
                <a:schemeClr val="accent1">
                  <a:lumMod val="60000"/>
                  <a:lumOff val="40000"/>
                </a:schemeClr>
              </a:buClr>
              <a:defRPr/>
            </a:pPr>
            <a:r>
              <a:rPr lang="es-ES" sz="1800" b="1" u="sng" dirty="0" smtClean="0">
                <a:solidFill>
                  <a:schemeClr val="tx2"/>
                </a:solidFill>
                <a:ea typeface="Arial Unicode MS" pitchFamily="34" charset="-128"/>
                <a:cs typeface="Arial" pitchFamily="34" charset="0"/>
              </a:rPr>
              <a:t>POR </a:t>
            </a:r>
            <a:r>
              <a:rPr lang="es-ES" sz="1800" b="1" u="sng" dirty="0">
                <a:solidFill>
                  <a:schemeClr val="tx2"/>
                </a:solidFill>
                <a:ea typeface="Arial Unicode MS" pitchFamily="34" charset="-128"/>
                <a:cs typeface="Arial" pitchFamily="34" charset="0"/>
              </a:rPr>
              <a:t>TÍTULOS ACADÉMICOS</a:t>
            </a:r>
          </a:p>
          <a:p>
            <a:pPr marL="274320" indent="-274320" algn="just">
              <a:buClr>
                <a:schemeClr val="accent3"/>
              </a:buClr>
              <a:defRPr/>
            </a:pPr>
            <a:endParaRPr lang="es-ES" sz="1800" u="sng" dirty="0">
              <a:cs typeface="Arial" pitchFamily="34" charset="0"/>
            </a:endParaRPr>
          </a:p>
          <a:p>
            <a:pPr marL="274320" indent="-274320" algn="just">
              <a:buClr>
                <a:schemeClr val="accent3"/>
              </a:buClr>
              <a:defRPr/>
            </a:pPr>
            <a:r>
              <a:rPr lang="es-ES" sz="1800" dirty="0">
                <a:cs typeface="Arial" pitchFamily="34" charset="0"/>
              </a:rPr>
              <a:t>    LOS TÍTULOS ACADÉMICOS OBTENIDOS POR EL ESFUERZO   PERSONAL </a:t>
            </a:r>
            <a:r>
              <a:rPr lang="es-ES" sz="1800" dirty="0" smtClean="0">
                <a:cs typeface="Arial" pitchFamily="34" charset="0"/>
              </a:rPr>
              <a:t>REGISTRADO EN EL SENESCYT Y </a:t>
            </a:r>
            <a:r>
              <a:rPr lang="es-ES" sz="1800" dirty="0">
                <a:cs typeface="Arial" pitchFamily="34" charset="0"/>
              </a:rPr>
              <a:t>SIN COSTO PARA LA ARMADA, </a:t>
            </a:r>
            <a:r>
              <a:rPr lang="es-ES" sz="1800" dirty="0" smtClean="0">
                <a:cs typeface="Arial" pitchFamily="34" charset="0"/>
              </a:rPr>
              <a:t>COMPATIBLE </a:t>
            </a:r>
            <a:r>
              <a:rPr lang="es-ES" sz="1800" dirty="0">
                <a:cs typeface="Arial" pitchFamily="34" charset="0"/>
              </a:rPr>
              <a:t>CON EL ÁREA DE ESPECIALIDAD DEL TRIPULANTE, TENDRÁN LAS SIGUIENTES BONIFICACIONES: </a:t>
            </a:r>
          </a:p>
          <a:p>
            <a:pPr marL="274320" indent="-274320">
              <a:buClr>
                <a:schemeClr val="accent3"/>
              </a:buClr>
              <a:buFont typeface="Wingdings 2"/>
              <a:buChar char=""/>
              <a:defRPr/>
            </a:pPr>
            <a:endParaRPr lang="es-ES" sz="1800" b="1" dirty="0">
              <a:solidFill>
                <a:schemeClr val="accent1">
                  <a:lumMod val="75000"/>
                </a:schemeClr>
              </a:solidFill>
              <a:cs typeface="Arial" pitchFamily="34" charset="0"/>
            </a:endParaRPr>
          </a:p>
          <a:p>
            <a:pPr marL="640080" lvl="1" indent="-246888">
              <a:spcBef>
                <a:spcPts val="324"/>
              </a:spcBef>
              <a:buFont typeface="Wingdings 2"/>
              <a:buChar char=""/>
              <a:defRPr/>
            </a:pPr>
            <a:r>
              <a:rPr lang="es-ES" sz="1800" b="1" dirty="0" smtClean="0">
                <a:solidFill>
                  <a:schemeClr val="accent1">
                    <a:lumMod val="75000"/>
                  </a:schemeClr>
                </a:solidFill>
                <a:cs typeface="Arial" pitchFamily="34" charset="0"/>
              </a:rPr>
              <a:t>MAESTRÍA O POST GRADO               </a:t>
            </a:r>
            <a:r>
              <a:rPr lang="es-ES" sz="1800" b="1" dirty="0">
                <a:solidFill>
                  <a:schemeClr val="accent1">
                    <a:lumMod val="75000"/>
                  </a:schemeClr>
                </a:solidFill>
                <a:cs typeface="Arial" pitchFamily="34" charset="0"/>
              </a:rPr>
              <a:t>:   + </a:t>
            </a:r>
            <a:r>
              <a:rPr lang="es-ES" sz="1800" b="1" dirty="0" smtClean="0">
                <a:solidFill>
                  <a:schemeClr val="accent1">
                    <a:lumMod val="75000"/>
                  </a:schemeClr>
                </a:solidFill>
                <a:cs typeface="Arial" pitchFamily="34" charset="0"/>
              </a:rPr>
              <a:t>0.15</a:t>
            </a:r>
            <a:endParaRPr lang="es-ES" sz="1800" b="1" dirty="0">
              <a:solidFill>
                <a:schemeClr val="accent1">
                  <a:lumMod val="75000"/>
                </a:schemeClr>
              </a:solidFill>
              <a:cs typeface="Arial" pitchFamily="34" charset="0"/>
            </a:endParaRPr>
          </a:p>
          <a:p>
            <a:pPr marL="640080" lvl="1" indent="-246888">
              <a:spcBef>
                <a:spcPts val="324"/>
              </a:spcBef>
              <a:buFont typeface="Wingdings 2"/>
              <a:buChar char=""/>
              <a:defRPr/>
            </a:pPr>
            <a:r>
              <a:rPr lang="es-ES" sz="1800" b="1" dirty="0">
                <a:solidFill>
                  <a:schemeClr val="accent1">
                    <a:lumMod val="75000"/>
                  </a:schemeClr>
                </a:solidFill>
                <a:cs typeface="Arial" pitchFamily="34" charset="0"/>
              </a:rPr>
              <a:t>TÍTULO A NIVEL </a:t>
            </a:r>
            <a:r>
              <a:rPr lang="es-ES" sz="1800" b="1" dirty="0" smtClean="0">
                <a:solidFill>
                  <a:schemeClr val="accent1">
                    <a:lumMod val="75000"/>
                  </a:schemeClr>
                </a:solidFill>
                <a:cs typeface="Arial" pitchFamily="34" charset="0"/>
              </a:rPr>
              <a:t>LICENCIADO            </a:t>
            </a:r>
            <a:r>
              <a:rPr lang="es-ES" sz="1800" b="1" dirty="0">
                <a:solidFill>
                  <a:schemeClr val="accent1">
                    <a:lumMod val="75000"/>
                  </a:schemeClr>
                </a:solidFill>
                <a:cs typeface="Arial" pitchFamily="34" charset="0"/>
              </a:rPr>
              <a:t>:   + </a:t>
            </a:r>
            <a:r>
              <a:rPr lang="es-ES" sz="1800" b="1" dirty="0" smtClean="0">
                <a:solidFill>
                  <a:schemeClr val="accent1">
                    <a:lumMod val="75000"/>
                  </a:schemeClr>
                </a:solidFill>
                <a:cs typeface="Arial" pitchFamily="34" charset="0"/>
              </a:rPr>
              <a:t>0.10</a:t>
            </a:r>
            <a:endParaRPr lang="es-ES" sz="1800" b="1" dirty="0">
              <a:solidFill>
                <a:schemeClr val="accent1">
                  <a:lumMod val="75000"/>
                </a:schemeClr>
              </a:solidFill>
              <a:cs typeface="Arial" pitchFamily="34" charset="0"/>
            </a:endParaRPr>
          </a:p>
          <a:p>
            <a:pPr marL="640080" lvl="1" indent="-246888">
              <a:spcBef>
                <a:spcPts val="324"/>
              </a:spcBef>
              <a:buFont typeface="Wingdings 2"/>
              <a:buChar char=""/>
              <a:defRPr/>
            </a:pPr>
            <a:r>
              <a:rPr lang="es-ES" sz="1800" b="1" dirty="0">
                <a:solidFill>
                  <a:schemeClr val="accent1">
                    <a:lumMod val="75000"/>
                  </a:schemeClr>
                </a:solidFill>
                <a:cs typeface="Arial" pitchFamily="34" charset="0"/>
              </a:rPr>
              <a:t>TÍTULO A NIVEL </a:t>
            </a:r>
            <a:r>
              <a:rPr lang="es-ES" sz="1800" b="1" dirty="0" smtClean="0">
                <a:solidFill>
                  <a:schemeClr val="accent1">
                    <a:lumMod val="75000"/>
                  </a:schemeClr>
                </a:solidFill>
                <a:cs typeface="Arial" pitchFamily="34" charset="0"/>
              </a:rPr>
              <a:t>TECNÓLOGO           </a:t>
            </a:r>
            <a:r>
              <a:rPr lang="es-ES" sz="1800" b="1" dirty="0">
                <a:solidFill>
                  <a:schemeClr val="accent1">
                    <a:lumMod val="75000"/>
                  </a:schemeClr>
                </a:solidFill>
                <a:cs typeface="Arial" pitchFamily="34" charset="0"/>
              </a:rPr>
              <a:t>:   + </a:t>
            </a:r>
            <a:r>
              <a:rPr lang="es-ES" sz="1800" b="1" dirty="0" smtClean="0">
                <a:solidFill>
                  <a:schemeClr val="accent1">
                    <a:lumMod val="75000"/>
                  </a:schemeClr>
                </a:solidFill>
                <a:cs typeface="Arial" pitchFamily="34" charset="0"/>
              </a:rPr>
              <a:t>0.05</a:t>
            </a:r>
            <a:endParaRPr lang="es-ES" sz="1800" b="1" dirty="0">
              <a:solidFill>
                <a:schemeClr val="accent1">
                  <a:lumMod val="75000"/>
                </a:schemeClr>
              </a:solidFill>
              <a:cs typeface="Arial" pitchFamily="34" charset="0"/>
            </a:endParaRPr>
          </a:p>
          <a:p>
            <a:pPr marL="274320" indent="-274320">
              <a:buClr>
                <a:schemeClr val="accent3"/>
              </a:buClr>
              <a:defRPr/>
            </a:pPr>
            <a:endParaRPr lang="es-ES" sz="1800" dirty="0">
              <a:cs typeface="Arial" pitchFamily="34" charset="0"/>
            </a:endParaRPr>
          </a:p>
          <a:p>
            <a:pPr marL="274320" indent="-274320" algn="just">
              <a:buClr>
                <a:schemeClr val="accent3"/>
              </a:buClr>
              <a:defRPr/>
            </a:pPr>
            <a:r>
              <a:rPr lang="es-ES" sz="1800" dirty="0">
                <a:cs typeface="Arial" pitchFamily="34" charset="0"/>
              </a:rPr>
              <a:t>    SI EL TÍTULO </a:t>
            </a:r>
            <a:r>
              <a:rPr lang="es-ES" sz="1800" dirty="0" smtClean="0">
                <a:cs typeface="Arial" pitchFamily="34" charset="0"/>
              </a:rPr>
              <a:t>OBTENIDO </a:t>
            </a:r>
            <a:r>
              <a:rPr lang="es-ES" sz="1800" dirty="0">
                <a:cs typeface="Arial" pitchFamily="34" charset="0"/>
              </a:rPr>
              <a:t>NO SE ENCUENTRA ENMARCADO EN EL ÁREA DE SU ESPECIALIDAD </a:t>
            </a:r>
            <a:r>
              <a:rPr lang="es-ES" sz="1800" dirty="0">
                <a:solidFill>
                  <a:srgbClr val="002060"/>
                </a:solidFill>
                <a:cs typeface="Arial" pitchFamily="34" charset="0"/>
              </a:rPr>
              <a:t>SE LE RECONOCERÁ EL 50% DE LA BONIFICACIÓN</a:t>
            </a:r>
            <a:r>
              <a:rPr lang="es-ES" sz="1800" dirty="0" smtClean="0">
                <a:solidFill>
                  <a:srgbClr val="002060"/>
                </a:solidFill>
                <a:cs typeface="Arial" pitchFamily="34" charset="0"/>
              </a:rPr>
              <a:t>.</a:t>
            </a:r>
          </a:p>
          <a:p>
            <a:pPr marL="274320" indent="-274320" algn="just">
              <a:buClr>
                <a:schemeClr val="accent3"/>
              </a:buClr>
              <a:defRPr/>
            </a:pPr>
            <a:endParaRPr lang="es-ES" sz="1800" dirty="0">
              <a:solidFill>
                <a:srgbClr val="FF0000"/>
              </a:solidFill>
              <a:cs typeface="Arial" pitchFamily="34" charset="0"/>
            </a:endParaRPr>
          </a:p>
          <a:p>
            <a:pPr marL="274320" indent="-274320" algn="just">
              <a:buClr>
                <a:schemeClr val="accent3"/>
              </a:buClr>
              <a:defRPr/>
            </a:pPr>
            <a:r>
              <a:rPr lang="es-ES" sz="1800" dirty="0">
                <a:cs typeface="Arial" pitchFamily="34" charset="0"/>
              </a:rPr>
              <a:t>    EN CASO DE ALCANZAR MÁS DE UN TÍTULO, SE LE CONSIDERARÁ EL QUE HAYA OBTENIDO MAYOR BONIFICACIÓN.</a:t>
            </a:r>
          </a:p>
        </p:txBody>
      </p:sp>
      <p:pic>
        <p:nvPicPr>
          <p:cNvPr id="18" name="Imagen 17"/>
          <p:cNvPicPr/>
          <p:nvPr/>
        </p:nvPicPr>
        <p:blipFill rotWithShape="1">
          <a:blip r:embed="rId3"/>
          <a:srcRect l="18160" t="43446" r="55533" b="25102"/>
          <a:stretch/>
        </p:blipFill>
        <p:spPr bwMode="auto">
          <a:xfrm>
            <a:off x="9376640" y="1631037"/>
            <a:ext cx="1962324" cy="42803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9237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2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4 Rectángulo"/>
          <p:cNvSpPr/>
          <p:nvPr/>
        </p:nvSpPr>
        <p:spPr>
          <a:xfrm>
            <a:off x="2811780" y="1471885"/>
            <a:ext cx="8775022" cy="1363450"/>
          </a:xfrm>
          <a:prstGeom prst="rect">
            <a:avLst/>
          </a:prstGeom>
        </p:spPr>
        <p:txBody>
          <a:bodyPr wrap="square">
            <a:spAutoFit/>
          </a:bodyPr>
          <a:lstStyle/>
          <a:p>
            <a:pPr>
              <a:lnSpc>
                <a:spcPct val="90000"/>
              </a:lnSpc>
              <a:buClr>
                <a:schemeClr val="accent1">
                  <a:lumMod val="60000"/>
                  <a:lumOff val="40000"/>
                </a:schemeClr>
              </a:buClr>
              <a:defRPr/>
            </a:pPr>
            <a:r>
              <a:rPr lang="es-ES" b="1" u="sng" dirty="0" smtClean="0">
                <a:solidFill>
                  <a:schemeClr val="accent1"/>
                </a:solidFill>
                <a:latin typeface="+mn-lt"/>
                <a:ea typeface="Arial Unicode MS" pitchFamily="34" charset="-128"/>
                <a:cs typeface="Arial" pitchFamily="34" charset="0"/>
              </a:rPr>
              <a:t>POR </a:t>
            </a:r>
            <a:r>
              <a:rPr lang="es-ES" b="1" u="sng" dirty="0">
                <a:solidFill>
                  <a:schemeClr val="accent1"/>
                </a:solidFill>
                <a:latin typeface="+mn-lt"/>
                <a:ea typeface="Arial Unicode MS" pitchFamily="34" charset="-128"/>
                <a:cs typeface="Arial" pitchFamily="34" charset="0"/>
              </a:rPr>
              <a:t>OBRAS ESCRITAS</a:t>
            </a:r>
          </a:p>
          <a:p>
            <a:pPr marL="609600" indent="-609600" algn="just">
              <a:buClr>
                <a:schemeClr val="accent3"/>
              </a:buClr>
              <a:buFont typeface="Wingdings 2"/>
              <a:buChar char=""/>
              <a:defRPr/>
            </a:pPr>
            <a:endParaRPr lang="es-ES" dirty="0">
              <a:latin typeface="+mn-lt"/>
              <a:cs typeface="Arial" pitchFamily="34" charset="0"/>
            </a:endParaRPr>
          </a:p>
          <a:p>
            <a:pPr algn="just">
              <a:buClr>
                <a:schemeClr val="accent3"/>
              </a:buClr>
              <a:defRPr/>
            </a:pPr>
            <a:r>
              <a:rPr lang="es-ES" dirty="0" smtClean="0">
                <a:latin typeface="+mn-lt"/>
                <a:cs typeface="Arial" pitchFamily="34" charset="0"/>
              </a:rPr>
              <a:t>LAS OBRAS ESCRITAS DEBERÁN SER CALIFICADAS POR LA DIRECCIÓN GENERAL DE EDUCACIÓN Y DOCTRINA (DIGEDO) Y APROBADAS POR LA COMANDANCIA GENERAL DE LA ARMADA POR SER DE INTERÉS PARA LA ARMADA, FUERZAS ARMADAS O PARA EL PAÍS; Y TENDRÁN UNA </a:t>
            </a:r>
            <a:r>
              <a:rPr lang="es-ES" dirty="0" smtClean="0">
                <a:solidFill>
                  <a:schemeClr val="accent2">
                    <a:lumMod val="50000"/>
                  </a:schemeClr>
                </a:solidFill>
                <a:latin typeface="+mn-lt"/>
                <a:cs typeface="Arial" pitchFamily="34" charset="0"/>
              </a:rPr>
              <a:t>VALORACIÓN DE 0.05</a:t>
            </a:r>
            <a:r>
              <a:rPr lang="es-ES" dirty="0" smtClean="0">
                <a:latin typeface="+mn-lt"/>
                <a:cs typeface="Arial" pitchFamily="34" charset="0"/>
              </a:rPr>
              <a:t>, POR UNA SOLA VEZ DURANTE TODA SU CARRERA MILITAR.</a:t>
            </a:r>
            <a:endParaRPr lang="es-ES" dirty="0">
              <a:latin typeface="+mn-lt"/>
              <a:cs typeface="Arial" pitchFamily="34" charset="0"/>
            </a:endParaRPr>
          </a:p>
        </p:txBody>
      </p:sp>
      <p:pic>
        <p:nvPicPr>
          <p:cNvPr id="13" name="Imagen 12"/>
          <p:cNvPicPr/>
          <p:nvPr/>
        </p:nvPicPr>
        <p:blipFill rotWithShape="1">
          <a:blip r:embed="rId3"/>
          <a:srcRect l="57705" t="24891" r="3259" b="38452"/>
          <a:stretch/>
        </p:blipFill>
        <p:spPr bwMode="auto">
          <a:xfrm>
            <a:off x="519983" y="1481110"/>
            <a:ext cx="2108917" cy="1569670"/>
          </a:xfrm>
          <a:prstGeom prst="rect">
            <a:avLst/>
          </a:prstGeom>
          <a:ln>
            <a:noFill/>
          </a:ln>
          <a:extLst>
            <a:ext uri="{53640926-AAD7-44D8-BBD7-CCE9431645EC}">
              <a14:shadowObscured xmlns:a14="http://schemas.microsoft.com/office/drawing/2010/main"/>
            </a:ext>
          </a:extLst>
        </p:spPr>
      </p:pic>
      <p:sp>
        <p:nvSpPr>
          <p:cNvPr id="14" name="4 Rectángulo"/>
          <p:cNvSpPr/>
          <p:nvPr/>
        </p:nvSpPr>
        <p:spPr>
          <a:xfrm>
            <a:off x="2811780" y="3491281"/>
            <a:ext cx="8674501" cy="2656112"/>
          </a:xfrm>
          <a:prstGeom prst="rect">
            <a:avLst/>
          </a:prstGeom>
        </p:spPr>
        <p:txBody>
          <a:bodyPr wrap="square">
            <a:spAutoFit/>
          </a:bodyPr>
          <a:lstStyle/>
          <a:p>
            <a:endParaRPr lang="es-EC" b="1" dirty="0">
              <a:solidFill>
                <a:srgbClr val="FFC000"/>
              </a:solidFill>
            </a:endParaRPr>
          </a:p>
          <a:p>
            <a:pPr marL="715963" indent="-441325">
              <a:lnSpc>
                <a:spcPct val="90000"/>
              </a:lnSpc>
              <a:buClr>
                <a:schemeClr val="accent1">
                  <a:lumMod val="60000"/>
                  <a:lumOff val="40000"/>
                </a:schemeClr>
              </a:buClr>
              <a:defRPr/>
            </a:pPr>
            <a:r>
              <a:rPr lang="es-ES" b="1" u="sng" dirty="0" smtClean="0">
                <a:solidFill>
                  <a:schemeClr val="accent1"/>
                </a:solidFill>
                <a:latin typeface="+mn-lt"/>
                <a:ea typeface="Arial Unicode MS" pitchFamily="34" charset="-128"/>
                <a:cs typeface="Arial" pitchFamily="34" charset="0"/>
              </a:rPr>
              <a:t>POR </a:t>
            </a:r>
            <a:r>
              <a:rPr lang="es-ES" b="1" u="sng" dirty="0">
                <a:solidFill>
                  <a:schemeClr val="accent1"/>
                </a:solidFill>
                <a:latin typeface="+mn-lt"/>
                <a:ea typeface="Arial Unicode MS" pitchFamily="34" charset="-128"/>
                <a:cs typeface="Arial" pitchFamily="34" charset="0"/>
              </a:rPr>
              <a:t>PROFESORADO EN INSTITUTOS  MILITARES        </a:t>
            </a:r>
          </a:p>
          <a:p>
            <a:pPr marL="274320" indent="-274320" algn="just">
              <a:buClr>
                <a:schemeClr val="accent3"/>
              </a:buClr>
              <a:buFont typeface="Wingdings 2"/>
              <a:buChar char=""/>
              <a:defRPr/>
            </a:pPr>
            <a:endParaRPr lang="es-ES" dirty="0">
              <a:latin typeface="+mn-lt"/>
              <a:cs typeface="Arial" pitchFamily="34" charset="0"/>
            </a:endParaRPr>
          </a:p>
          <a:p>
            <a:pPr algn="just">
              <a:buClr>
                <a:schemeClr val="accent3"/>
              </a:buClr>
              <a:defRPr/>
            </a:pPr>
            <a:r>
              <a:rPr lang="es-ES" dirty="0" smtClean="0">
                <a:latin typeface="+mn-lt"/>
                <a:cs typeface="Arial" pitchFamily="34" charset="0"/>
              </a:rPr>
              <a:t>HABER EJERCIDO PROFESORADO UN MÍNIMO DE 120 HORAS Y CON UN PROMEDIO FINAL DE CALIFICACIÓN DE AL MENOS 19.00/20.00, IMPUESTA DE ACUERDO AL SISTEMA DE EVALUACIÓN DE CENTROS Y ESCUELAS DETALLADOS EN EL NUMERAL 1), </a:t>
            </a:r>
            <a:r>
              <a:rPr lang="es-ES" dirty="0" smtClean="0">
                <a:solidFill>
                  <a:schemeClr val="accent2">
                    <a:lumMod val="50000"/>
                  </a:schemeClr>
                </a:solidFill>
                <a:latin typeface="+mn-lt"/>
                <a:cs typeface="Arial" pitchFamily="34" charset="0"/>
              </a:rPr>
              <a:t>BONIFICARÁ +0.1 </a:t>
            </a:r>
            <a:r>
              <a:rPr lang="es-ES" dirty="0" smtClean="0">
                <a:latin typeface="+mn-lt"/>
                <a:cs typeface="Arial" pitchFamily="34" charset="0"/>
              </a:rPr>
              <a:t>(POR UNA SOLA VEZ EN TODA LA CARRERA), PREVIO A SU NOMBRAMIENTO EN ORDEN GENERAL Y REGISTRADO EN EL SISTEMA INTEGRADO DE PERSONAL (SIP).</a:t>
            </a:r>
            <a:endParaRPr lang="es-ES" dirty="0">
              <a:latin typeface="+mn-lt"/>
              <a:cs typeface="Arial" pitchFamily="34" charset="0"/>
            </a:endParaRPr>
          </a:p>
          <a:p>
            <a:pPr marL="274320" indent="-274320" algn="just">
              <a:buClr>
                <a:schemeClr val="accent3"/>
              </a:buClr>
              <a:buFont typeface="Wingdings 2"/>
              <a:buChar char=""/>
              <a:defRPr/>
            </a:pPr>
            <a:endParaRPr lang="es-ES" dirty="0">
              <a:latin typeface="+mn-lt"/>
              <a:cs typeface="Arial" pitchFamily="34" charset="0"/>
            </a:endParaRPr>
          </a:p>
          <a:p>
            <a:pPr marL="274320" indent="-274320" algn="just">
              <a:buClr>
                <a:schemeClr val="accent3"/>
              </a:buClr>
              <a:defRPr/>
            </a:pPr>
            <a:r>
              <a:rPr lang="es-ES" dirty="0">
                <a:latin typeface="+mn-lt"/>
                <a:cs typeface="Arial" pitchFamily="34" charset="0"/>
              </a:rPr>
              <a:t>    </a:t>
            </a:r>
            <a:r>
              <a:rPr lang="es-ES" dirty="0" smtClean="0">
                <a:latin typeface="+mn-lt"/>
                <a:cs typeface="Arial" pitchFamily="34" charset="0"/>
              </a:rPr>
              <a:t>1) ESCUELA SUPERIOR NAVAL, ESCUELA DE </a:t>
            </a:r>
            <a:r>
              <a:rPr lang="es-ES" dirty="0">
                <a:latin typeface="+mn-lt"/>
                <a:cs typeface="Arial" pitchFamily="34" charset="0"/>
              </a:rPr>
              <a:t>GRUMETES, CENTRO TECNOLÓGICO </a:t>
            </a:r>
            <a:r>
              <a:rPr lang="es-ES" dirty="0" smtClean="0">
                <a:latin typeface="+mn-lt"/>
                <a:cs typeface="Arial" pitchFamily="34" charset="0"/>
              </a:rPr>
              <a:t>NAVAL, ESCUELA DE PERFECCIONAMIENTO DE TRIPULANTES, CENTRO DE ESPECIALIDADES Y CAPACITACIÓN NAVAL, ESCUELAS BÁSICAS DE; SUPERFICIE, GUARDACOSTAS, SUBMARINOS, AVIACIÓN NAVAL, INTELIGENCIA, HIDROGRAFÍA, INFANTERÍA DE MARINA, ABASTECIMIENTOS Y DE SANIDAD U OTRAS ESCUELAS DE FF.AA.</a:t>
            </a:r>
            <a:endParaRPr lang="es-ES" dirty="0">
              <a:latin typeface="+mn-lt"/>
              <a:cs typeface="Arial" pitchFamily="34" charset="0"/>
            </a:endParaRPr>
          </a:p>
        </p:txBody>
      </p:sp>
      <p:pic>
        <p:nvPicPr>
          <p:cNvPr id="15" name="Imagen 14"/>
          <p:cNvPicPr/>
          <p:nvPr/>
        </p:nvPicPr>
        <p:blipFill rotWithShape="1">
          <a:blip r:embed="rId4"/>
          <a:srcRect l="10353" t="24213" r="46029" b="32342"/>
          <a:stretch/>
        </p:blipFill>
        <p:spPr bwMode="auto">
          <a:xfrm>
            <a:off x="519983" y="3647076"/>
            <a:ext cx="2108918" cy="21444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4317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2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3 Rectángulo"/>
          <p:cNvSpPr/>
          <p:nvPr/>
        </p:nvSpPr>
        <p:spPr>
          <a:xfrm>
            <a:off x="394951" y="1481109"/>
            <a:ext cx="10815224" cy="923330"/>
          </a:xfrm>
          <a:prstGeom prst="rect">
            <a:avLst/>
          </a:prstGeom>
        </p:spPr>
        <p:txBody>
          <a:bodyPr wrap="square">
            <a:spAutoFit/>
          </a:bodyPr>
          <a:lstStyle/>
          <a:p>
            <a:pPr marL="625475" indent="-533400">
              <a:lnSpc>
                <a:spcPct val="90000"/>
              </a:lnSpc>
              <a:buClr>
                <a:schemeClr val="accent1">
                  <a:lumMod val="60000"/>
                  <a:lumOff val="40000"/>
                </a:schemeClr>
              </a:buClr>
              <a:tabLst>
                <a:tab pos="625475" algn="l"/>
              </a:tabLst>
              <a:defRPr/>
            </a:pPr>
            <a:r>
              <a:rPr lang="es-ES" sz="1600" b="1" u="sng" dirty="0" smtClean="0">
                <a:solidFill>
                  <a:schemeClr val="accent1"/>
                </a:solidFill>
                <a:ea typeface="Arial Unicode MS" pitchFamily="34" charset="-128"/>
                <a:cs typeface="Arial" pitchFamily="34" charset="0"/>
              </a:rPr>
              <a:t>POR PERMANENCIA EN UNIDADES OPERATIVAS</a:t>
            </a:r>
          </a:p>
          <a:p>
            <a:pPr marL="269875">
              <a:lnSpc>
                <a:spcPct val="90000"/>
              </a:lnSpc>
              <a:buClr>
                <a:schemeClr val="accent1">
                  <a:lumMod val="60000"/>
                  <a:lumOff val="40000"/>
                </a:schemeClr>
              </a:buClr>
              <a:tabLst>
                <a:tab pos="93663" algn="l"/>
              </a:tabLst>
              <a:defRPr/>
            </a:pPr>
            <a:endParaRPr lang="es-ES" sz="1200" b="1" u="sng" dirty="0">
              <a:solidFill>
                <a:schemeClr val="accent1"/>
              </a:solidFill>
              <a:ea typeface="Arial Unicode MS" pitchFamily="34" charset="-128"/>
              <a:cs typeface="Arial" pitchFamily="34" charset="0"/>
            </a:endParaRPr>
          </a:p>
          <a:p>
            <a:pPr marL="269875">
              <a:lnSpc>
                <a:spcPct val="90000"/>
              </a:lnSpc>
              <a:buClr>
                <a:schemeClr val="accent1">
                  <a:lumMod val="60000"/>
                  <a:lumOff val="40000"/>
                </a:schemeClr>
              </a:buClr>
              <a:tabLst>
                <a:tab pos="93663" algn="l"/>
              </a:tabLst>
              <a:defRPr/>
            </a:pPr>
            <a:r>
              <a:rPr lang="es-ES" sz="1500" b="1" dirty="0" smtClean="0">
                <a:ea typeface="Arial Unicode MS" pitchFamily="34" charset="-128"/>
                <a:cs typeface="Arial" pitchFamily="34" charset="0"/>
              </a:rPr>
              <a:t>EL COEFICIENTE A APLICARSE ES </a:t>
            </a:r>
            <a:r>
              <a:rPr lang="es-ES" sz="1500" b="1" dirty="0" smtClean="0">
                <a:solidFill>
                  <a:schemeClr val="accent2">
                    <a:lumMod val="50000"/>
                  </a:schemeClr>
                </a:solidFill>
                <a:ea typeface="Arial Unicode MS" pitchFamily="34" charset="-128"/>
                <a:cs typeface="Arial" pitchFamily="34" charset="0"/>
              </a:rPr>
              <a:t>+ 0.02 POR AÑO</a:t>
            </a:r>
            <a:r>
              <a:rPr lang="es-ES" sz="1500" b="1" dirty="0" smtClean="0">
                <a:ea typeface="Arial Unicode MS" pitchFamily="34" charset="-128"/>
                <a:cs typeface="Arial" pitchFamily="34" charset="0"/>
              </a:rPr>
              <a:t>, CONTABILIZADO DESDE EL 01 DE ENERO AL 31 DE DICIEMBRE, DE ACUERDO A LA SIGUIENTE TABLA</a:t>
            </a:r>
            <a:r>
              <a:rPr lang="es-ES" sz="1500" b="1" dirty="0">
                <a:ea typeface="Arial Unicode MS" pitchFamily="34" charset="-128"/>
                <a:cs typeface="Arial" pitchFamily="34" charset="0"/>
              </a:rPr>
              <a:t>:</a:t>
            </a:r>
          </a:p>
        </p:txBody>
      </p:sp>
      <p:graphicFrame>
        <p:nvGraphicFramePr>
          <p:cNvPr id="17" name="Tabla 16"/>
          <p:cNvGraphicFramePr>
            <a:graphicFrameLocks noGrp="1"/>
          </p:cNvGraphicFramePr>
          <p:nvPr>
            <p:extLst>
              <p:ext uri="{D42A27DB-BD31-4B8C-83A1-F6EECF244321}">
                <p14:modId xmlns:p14="http://schemas.microsoft.com/office/powerpoint/2010/main" val="1725814034"/>
              </p:ext>
            </p:extLst>
          </p:nvPr>
        </p:nvGraphicFramePr>
        <p:xfrm>
          <a:off x="519983" y="2492897"/>
          <a:ext cx="10690192" cy="2712411"/>
        </p:xfrm>
        <a:graphic>
          <a:graphicData uri="http://schemas.openxmlformats.org/drawingml/2006/table">
            <a:tbl>
              <a:tblPr firstRow="1" bandRow="1">
                <a:tableStyleId>{5C22544A-7EE6-4342-B048-85BDC9FD1C3A}</a:tableStyleId>
              </a:tblPr>
              <a:tblGrid>
                <a:gridCol w="3819277"/>
                <a:gridCol w="6870915"/>
              </a:tblGrid>
              <a:tr h="265854">
                <a:tc>
                  <a:txBody>
                    <a:bodyPr/>
                    <a:lstStyle/>
                    <a:p>
                      <a:r>
                        <a:rPr lang="es-EC" sz="1400" dirty="0" smtClean="0">
                          <a:solidFill>
                            <a:srgbClr val="002060"/>
                          </a:solidFill>
                        </a:rPr>
                        <a:t>ESPECIFICACIÓN</a:t>
                      </a:r>
                      <a:endParaRPr lang="es-EC" sz="1400" dirty="0">
                        <a:solidFill>
                          <a:srgbClr val="002060"/>
                        </a:solidFill>
                      </a:endParaRPr>
                    </a:p>
                  </a:txBody>
                  <a:tcPr>
                    <a:solidFill>
                      <a:schemeClr val="tx2">
                        <a:lumMod val="20000"/>
                        <a:lumOff val="80000"/>
                      </a:schemeClr>
                    </a:solidFill>
                  </a:tcPr>
                </a:tc>
                <a:tc>
                  <a:txBody>
                    <a:bodyPr/>
                    <a:lstStyle/>
                    <a:p>
                      <a:r>
                        <a:rPr lang="es-EC" sz="1400" dirty="0" smtClean="0">
                          <a:solidFill>
                            <a:srgbClr val="002060"/>
                          </a:solidFill>
                        </a:rPr>
                        <a:t>REQUISITOS</a:t>
                      </a:r>
                      <a:endParaRPr lang="es-EC" sz="1400" dirty="0">
                        <a:solidFill>
                          <a:srgbClr val="002060"/>
                        </a:solidFill>
                      </a:endParaRPr>
                    </a:p>
                  </a:txBody>
                  <a:tcPr>
                    <a:solidFill>
                      <a:schemeClr val="tx2">
                        <a:lumMod val="20000"/>
                        <a:lumOff val="80000"/>
                      </a:schemeClr>
                    </a:solidFill>
                  </a:tcPr>
                </a:tc>
              </a:tr>
              <a:tr h="541476">
                <a:tc>
                  <a:txBody>
                    <a:bodyPr/>
                    <a:lstStyle/>
                    <a:p>
                      <a:r>
                        <a:rPr lang="es-EC" sz="1400" dirty="0" smtClean="0"/>
                        <a:t>DE ARMA: (SUPERFICIE Y GUARDACOSTAS)TÉCNICOS Y SERVICIOS.</a:t>
                      </a:r>
                      <a:endParaRPr lang="es-EC" sz="1400" dirty="0"/>
                    </a:p>
                  </a:txBody>
                  <a:tcPr anchor="ctr">
                    <a:solidFill>
                      <a:schemeClr val="tx2">
                        <a:lumMod val="20000"/>
                        <a:lumOff val="80000"/>
                      </a:schemeClr>
                    </a:solidFill>
                  </a:tcPr>
                </a:tc>
                <a:tc>
                  <a:txBody>
                    <a:bodyPr/>
                    <a:lstStyle/>
                    <a:p>
                      <a:r>
                        <a:rPr lang="es-EC" sz="1400" dirty="0" smtClean="0"/>
                        <a:t>HABER COMPLETADO 32 DÍAS DE OPERACIÓN EN LA MAR, EN EL AÑO.</a:t>
                      </a:r>
                      <a:endParaRPr lang="es-EC" sz="1400" dirty="0"/>
                    </a:p>
                  </a:txBody>
                  <a:tcPr anchor="ctr">
                    <a:solidFill>
                      <a:schemeClr val="tx2">
                        <a:lumMod val="20000"/>
                        <a:lumOff val="80000"/>
                      </a:schemeClr>
                    </a:solidFill>
                  </a:tcPr>
                </a:tc>
              </a:tr>
              <a:tr h="547998">
                <a:tc>
                  <a:txBody>
                    <a:bodyPr/>
                    <a:lstStyle/>
                    <a:p>
                      <a:r>
                        <a:rPr lang="es-EC" sz="1400" dirty="0" smtClean="0"/>
                        <a:t>SUBMARINISTAS</a:t>
                      </a:r>
                      <a:endParaRPr lang="es-EC" sz="1400" dirty="0"/>
                    </a:p>
                  </a:txBody>
                  <a:tcPr anchor="ctr">
                    <a:solidFill>
                      <a:schemeClr val="tx2">
                        <a:lumMod val="20000"/>
                        <a:lumOff val="80000"/>
                      </a:schemeClr>
                    </a:solidFill>
                  </a:tcPr>
                </a:tc>
                <a:tc>
                  <a:txBody>
                    <a:bodyPr/>
                    <a:lstStyle/>
                    <a:p>
                      <a:r>
                        <a:rPr lang="es-EC" sz="1400" dirty="0" smtClean="0"/>
                        <a:t>HABER COMPLETADO 24 DÍAS DE INMERSIÓN – OPERACIÓN EN LA MAR, EN EL AÑO.</a:t>
                      </a:r>
                      <a:endParaRPr lang="es-EC" sz="1400" dirty="0"/>
                    </a:p>
                  </a:txBody>
                  <a:tcPr anchor="ctr">
                    <a:solidFill>
                      <a:schemeClr val="tx2">
                        <a:lumMod val="20000"/>
                        <a:lumOff val="80000"/>
                      </a:schemeClr>
                    </a:solidFill>
                  </a:tcPr>
                </a:tc>
              </a:tr>
              <a:tr h="386540">
                <a:tc>
                  <a:txBody>
                    <a:bodyPr/>
                    <a:lstStyle/>
                    <a:p>
                      <a:r>
                        <a:rPr lang="es-EC" sz="1400" dirty="0" smtClean="0"/>
                        <a:t>INFANTES DE MARINA</a:t>
                      </a:r>
                      <a:endParaRPr lang="es-EC" sz="1400" dirty="0"/>
                    </a:p>
                  </a:txBody>
                  <a:tcPr anchor="ctr">
                    <a:solidFill>
                      <a:schemeClr val="tx2">
                        <a:lumMod val="20000"/>
                        <a:lumOff val="80000"/>
                      </a:schemeClr>
                    </a:solidFill>
                  </a:tcPr>
                </a:tc>
                <a:tc>
                  <a:txBody>
                    <a:bodyPr/>
                    <a:lstStyle/>
                    <a:p>
                      <a:r>
                        <a:rPr lang="es-EC" sz="1400" dirty="0" smtClean="0"/>
                        <a:t>HABER COMPLETADO 24 DÍAS DE EJERCICIOS EN TERRENO, EN EL AÑO.</a:t>
                      </a:r>
                      <a:endParaRPr lang="es-EC" sz="1400" dirty="0"/>
                    </a:p>
                  </a:txBody>
                  <a:tcPr anchor="ctr">
                    <a:solidFill>
                      <a:schemeClr val="tx2">
                        <a:lumMod val="20000"/>
                        <a:lumOff val="80000"/>
                      </a:schemeClr>
                    </a:solidFill>
                  </a:tcPr>
                </a:tc>
              </a:tr>
              <a:tr h="547998">
                <a:tc>
                  <a:txBody>
                    <a:bodyPr/>
                    <a:lstStyle/>
                    <a:p>
                      <a:r>
                        <a:rPr lang="es-EC" sz="1400" dirty="0" smtClean="0"/>
                        <a:t>INTELIGENCIA NAVAL</a:t>
                      </a:r>
                      <a:endParaRPr lang="es-EC" sz="1400" dirty="0"/>
                    </a:p>
                  </a:txBody>
                  <a:tcPr anchor="ctr">
                    <a:solidFill>
                      <a:schemeClr val="tx2">
                        <a:lumMod val="20000"/>
                        <a:lumOff val="80000"/>
                      </a:schemeClr>
                    </a:solidFill>
                  </a:tcPr>
                </a:tc>
                <a:tc>
                  <a:txBody>
                    <a:bodyPr/>
                    <a:lstStyle/>
                    <a:p>
                      <a:r>
                        <a:rPr lang="es-EC" sz="1400" dirty="0" smtClean="0"/>
                        <a:t>HABER COMPLETADO 24 DÍAS DE OPERACIONES DE INTELIGENCIA, EN EL AÑO.</a:t>
                      </a:r>
                      <a:endParaRPr lang="es-EC" sz="1400" dirty="0"/>
                    </a:p>
                  </a:txBody>
                  <a:tcPr anchor="ctr">
                    <a:solidFill>
                      <a:schemeClr val="tx2">
                        <a:lumMod val="20000"/>
                        <a:lumOff val="80000"/>
                      </a:schemeClr>
                    </a:solidFill>
                  </a:tcPr>
                </a:tc>
              </a:tr>
              <a:tr h="383599">
                <a:tc>
                  <a:txBody>
                    <a:bodyPr/>
                    <a:lstStyle/>
                    <a:p>
                      <a:r>
                        <a:rPr lang="es-EC" sz="1400" dirty="0" smtClean="0"/>
                        <a:t>AVIACIÓN NAVAL</a:t>
                      </a:r>
                      <a:endParaRPr lang="es-EC" sz="1400" dirty="0"/>
                    </a:p>
                  </a:txBody>
                  <a:tcPr anchor="ctr">
                    <a:solidFill>
                      <a:schemeClr val="tx2">
                        <a:lumMod val="20000"/>
                        <a:lumOff val="80000"/>
                      </a:schemeClr>
                    </a:solidFill>
                  </a:tcPr>
                </a:tc>
                <a:tc>
                  <a:txBody>
                    <a:bodyPr/>
                    <a:lstStyle/>
                    <a:p>
                      <a:r>
                        <a:rPr lang="es-EC" sz="1400" dirty="0" smtClean="0"/>
                        <a:t>HABER COMPLETADO 18 HORAS</a:t>
                      </a:r>
                      <a:r>
                        <a:rPr lang="es-EC" sz="1400" baseline="0" dirty="0" smtClean="0"/>
                        <a:t> DE VUELO, EN EL AÑO.</a:t>
                      </a:r>
                      <a:endParaRPr lang="es-EC" sz="1400" dirty="0"/>
                    </a:p>
                  </a:txBody>
                  <a:tcPr anchor="ctr">
                    <a:solidFill>
                      <a:schemeClr val="tx2">
                        <a:lumMod val="20000"/>
                        <a:lumOff val="80000"/>
                      </a:schemeClr>
                    </a:solidFill>
                  </a:tcPr>
                </a:tc>
              </a:tr>
            </a:tbl>
          </a:graphicData>
        </a:graphic>
      </p:graphicFrame>
      <p:sp>
        <p:nvSpPr>
          <p:cNvPr id="18" name="3 Rectángulo"/>
          <p:cNvSpPr/>
          <p:nvPr/>
        </p:nvSpPr>
        <p:spPr>
          <a:xfrm>
            <a:off x="394951" y="5494582"/>
            <a:ext cx="10743031" cy="553998"/>
          </a:xfrm>
          <a:prstGeom prst="rect">
            <a:avLst/>
          </a:prstGeom>
        </p:spPr>
        <p:txBody>
          <a:bodyPr wrap="square">
            <a:spAutoFit/>
          </a:bodyPr>
          <a:lstStyle/>
          <a:p>
            <a:pPr algn="just">
              <a:buClr>
                <a:schemeClr val="accent3"/>
              </a:buClr>
              <a:defRPr/>
            </a:pPr>
            <a:r>
              <a:rPr lang="es-ES" sz="1500" b="1" dirty="0" smtClean="0">
                <a:ea typeface="Arial Unicode MS" pitchFamily="34" charset="-128"/>
                <a:cs typeface="Arial" pitchFamily="34" charset="0"/>
              </a:rPr>
              <a:t>PARA PERSONAL TÉCNICO Y DE SERVICIOS QUE HAYAN REALIZADO CAMBIO DE DESPACHO, NO SE LES COMPUTARÁ EL TIEMPO DE PERMANENCIA EN UNIDADES OPERATIVAS ANTES DEL MISMO.</a:t>
            </a:r>
            <a:endParaRPr lang="es-ES" sz="1500" b="1" dirty="0">
              <a:ea typeface="Arial Unicode MS" pitchFamily="34" charset="-128"/>
              <a:cs typeface="Arial" pitchFamily="34" charset="0"/>
            </a:endParaRPr>
          </a:p>
        </p:txBody>
      </p:sp>
    </p:spTree>
    <p:extLst>
      <p:ext uri="{BB962C8B-B14F-4D97-AF65-F5344CB8AC3E}">
        <p14:creationId xmlns:p14="http://schemas.microsoft.com/office/powerpoint/2010/main" val="2176181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851013"/>
            <a:ext cx="10449540"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CUALIDADES PROFESIONALES</a:t>
            </a:r>
            <a:endParaRPr kumimoji="0" lang="es-MX" sz="32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AFC97079-2BEC-20B7-140F-32DC8A441A11}"/>
              </a:ext>
            </a:extLst>
          </p:cNvPr>
          <p:cNvSpPr txBox="1"/>
          <p:nvPr/>
        </p:nvSpPr>
        <p:spPr>
          <a:xfrm>
            <a:off x="519983" y="6503243"/>
            <a:ext cx="10053983" cy="261610"/>
          </a:xfrm>
          <a:prstGeom prst="rect">
            <a:avLst/>
          </a:prstGeom>
          <a:noFill/>
        </p:spPr>
        <p:txBody>
          <a:bodyPr wrap="square" rtlCol="0">
            <a:spAutoFit/>
          </a:bodyPr>
          <a:lstStyle/>
          <a:p>
            <a:r>
              <a:rPr lang="es-ES_tradnl" sz="1100" b="1" dirty="0"/>
              <a:t>Ref. OF-ARE-COGMAR-THU-2020-0020-O; 10-NOV-2020 </a:t>
            </a:r>
            <a:r>
              <a:rPr lang="es-ES_tradnl" sz="1100" dirty="0"/>
              <a:t>– Normativa para calificación al grado de SUBM de la Armada del Ecuador. OG#123; 30-DIC-2020</a:t>
            </a: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1 Rectángulo"/>
          <p:cNvSpPr/>
          <p:nvPr/>
        </p:nvSpPr>
        <p:spPr>
          <a:xfrm>
            <a:off x="519983" y="1786255"/>
            <a:ext cx="10690192" cy="3631763"/>
          </a:xfrm>
          <a:prstGeom prst="rect">
            <a:avLst/>
          </a:prstGeom>
        </p:spPr>
        <p:txBody>
          <a:bodyPr wrap="square">
            <a:spAutoFit/>
          </a:bodyPr>
          <a:lstStyle/>
          <a:p>
            <a:pPr marL="274320" indent="-274320" algn="just">
              <a:buClr>
                <a:schemeClr val="accent3"/>
              </a:buClr>
              <a:defRPr/>
            </a:pPr>
            <a:endParaRPr lang="es-ES" sz="1400" dirty="0">
              <a:cs typeface="Arial" pitchFamily="34" charset="0"/>
            </a:endParaRPr>
          </a:p>
          <a:p>
            <a:pPr marL="274320" indent="-274320" algn="just">
              <a:buClr>
                <a:schemeClr val="accent3"/>
              </a:buClr>
              <a:buFont typeface="Wingdings 2"/>
              <a:buChar char=""/>
              <a:defRPr/>
            </a:pPr>
            <a:r>
              <a:rPr lang="es-ES" sz="2400" b="1" u="sng" dirty="0">
                <a:solidFill>
                  <a:schemeClr val="tx2"/>
                </a:solidFill>
                <a:latin typeface="+mn-lt"/>
                <a:ea typeface="Arial Unicode MS" pitchFamily="34" charset="-128"/>
                <a:cs typeface="Arial" pitchFamily="34" charset="0"/>
              </a:rPr>
              <a:t>PUNTAJE POR CUALIDADES PROFESIONALES</a:t>
            </a:r>
          </a:p>
          <a:p>
            <a:pPr marL="274320" indent="-274320" algn="just">
              <a:buClr>
                <a:schemeClr val="accent3"/>
              </a:buClr>
              <a:defRPr/>
            </a:pPr>
            <a:endParaRPr lang="es-ES" sz="2400" b="1" dirty="0">
              <a:solidFill>
                <a:schemeClr val="tx2"/>
              </a:solidFill>
              <a:latin typeface="+mn-lt"/>
              <a:ea typeface="Arial Unicode MS" pitchFamily="34" charset="-128"/>
              <a:cs typeface="Arial" pitchFamily="34" charset="0"/>
            </a:endParaRPr>
          </a:p>
          <a:p>
            <a:pPr marL="274320" indent="-274320" algn="just">
              <a:buClr>
                <a:schemeClr val="accent3"/>
              </a:buClr>
              <a:defRPr/>
            </a:pPr>
            <a:r>
              <a:rPr lang="es-ES" sz="2400" dirty="0">
                <a:latin typeface="+mn-lt"/>
                <a:cs typeface="Arial" pitchFamily="34" charset="0"/>
              </a:rPr>
              <a:t>     </a:t>
            </a:r>
            <a:r>
              <a:rPr lang="es-ES" sz="2400" dirty="0" smtClean="0">
                <a:latin typeface="+mn-lt"/>
                <a:cs typeface="Arial" pitchFamily="34" charset="0"/>
              </a:rPr>
              <a:t> LA NOTA BASE SERÁ DEFINIDA RESTANDO DE 20 LA CALIFICACIÓN MÁS ALTA OBTENIDA EN LAS CUALIDADES PROFESIONALES. LA </a:t>
            </a:r>
            <a:r>
              <a:rPr lang="es-ES" sz="2400" dirty="0">
                <a:latin typeface="+mn-lt"/>
                <a:cs typeface="Arial" pitchFamily="34" charset="0"/>
              </a:rPr>
              <a:t>SUMA DE LOS MÉRITOS DE TODOS ESTOS FACTORES </a:t>
            </a:r>
            <a:r>
              <a:rPr lang="es-ES" sz="2400" dirty="0" smtClean="0">
                <a:latin typeface="+mn-lt"/>
                <a:cs typeface="Arial" pitchFamily="34" charset="0"/>
              </a:rPr>
              <a:t>CITADOS SE </a:t>
            </a:r>
            <a:r>
              <a:rPr lang="es-ES" sz="2400" dirty="0">
                <a:latin typeface="+mn-lt"/>
                <a:cs typeface="Arial" pitchFamily="34" charset="0"/>
              </a:rPr>
              <a:t>INCREMENTARÁ A LA NOTA </a:t>
            </a:r>
            <a:r>
              <a:rPr lang="es-ES" sz="2400" dirty="0" smtClean="0">
                <a:latin typeface="+mn-lt"/>
                <a:cs typeface="Arial" pitchFamily="34" charset="0"/>
              </a:rPr>
              <a:t>BASE.</a:t>
            </a:r>
            <a:endParaRPr lang="es-ES" sz="2400" dirty="0">
              <a:solidFill>
                <a:schemeClr val="tx2"/>
              </a:solidFill>
              <a:latin typeface="+mn-lt"/>
              <a:cs typeface="Arial" pitchFamily="34" charset="0"/>
            </a:endParaRPr>
          </a:p>
          <a:p>
            <a:pPr marL="274320" indent="-274320" algn="just">
              <a:buClr>
                <a:schemeClr val="accent3"/>
              </a:buClr>
              <a:defRPr/>
            </a:pPr>
            <a:endParaRPr lang="es-ES" sz="2400" dirty="0">
              <a:latin typeface="+mn-lt"/>
              <a:cs typeface="Arial" pitchFamily="34" charset="0"/>
            </a:endParaRPr>
          </a:p>
          <a:p>
            <a:pPr marL="274320" indent="-274320" algn="just">
              <a:buClr>
                <a:schemeClr val="accent3"/>
              </a:buClr>
              <a:defRPr/>
            </a:pPr>
            <a:r>
              <a:rPr lang="es-ES" sz="2400" dirty="0">
                <a:latin typeface="+mn-lt"/>
                <a:cs typeface="Arial" pitchFamily="34" charset="0"/>
              </a:rPr>
              <a:t>     </a:t>
            </a:r>
            <a:r>
              <a:rPr lang="es-ES" sz="2400" dirty="0" smtClean="0">
                <a:latin typeface="+mn-lt"/>
                <a:cs typeface="Arial" pitchFamily="34" charset="0"/>
              </a:rPr>
              <a:t> LAS </a:t>
            </a:r>
            <a:r>
              <a:rPr lang="es-ES" sz="2400" dirty="0">
                <a:latin typeface="+mn-lt"/>
                <a:cs typeface="Arial" pitchFamily="34" charset="0"/>
              </a:rPr>
              <a:t>NOTAS FINALES DE </a:t>
            </a:r>
            <a:r>
              <a:rPr lang="es-ES" sz="2400" dirty="0" smtClean="0">
                <a:latin typeface="+mn-lt"/>
                <a:cs typeface="Arial" pitchFamily="34" charset="0"/>
              </a:rPr>
              <a:t>“CUALIDADES PROFESIONALES” </a:t>
            </a:r>
            <a:r>
              <a:rPr lang="es-ES" sz="2400" dirty="0">
                <a:latin typeface="+mn-lt"/>
                <a:cs typeface="Arial" pitchFamily="34" charset="0"/>
              </a:rPr>
              <a:t>SERÁN EVALUADAS MATEMÁTICAMENTE DANDO UN RESULTADO NUMÉRICO Y QUE TENDRÁ UNA PONDERACIÓN </a:t>
            </a:r>
            <a:r>
              <a:rPr lang="es-ES" sz="2400" dirty="0" smtClean="0">
                <a:latin typeface="+mn-lt"/>
                <a:cs typeface="Arial" pitchFamily="34" charset="0"/>
              </a:rPr>
              <a:t>DEL  </a:t>
            </a:r>
            <a:r>
              <a:rPr lang="es-ES" sz="2400" b="1" u="sng" dirty="0">
                <a:solidFill>
                  <a:schemeClr val="accent2">
                    <a:lumMod val="50000"/>
                  </a:schemeClr>
                </a:solidFill>
                <a:latin typeface="+mn-lt"/>
                <a:cs typeface="Arial" pitchFamily="34" charset="0"/>
              </a:rPr>
              <a:t>30 % DE LA NOTA FINAL</a:t>
            </a:r>
            <a:endParaRPr lang="es-ES" sz="2400" b="1" u="sng" dirty="0">
              <a:solidFill>
                <a:schemeClr val="accent2">
                  <a:lumMod val="50000"/>
                </a:schemeClr>
              </a:solidFill>
              <a:latin typeface="+mn-lt"/>
            </a:endParaRPr>
          </a:p>
        </p:txBody>
      </p:sp>
      <p:pic>
        <p:nvPicPr>
          <p:cNvPr id="14" name="Picture 2" descr="TRIPULANTES | Armada del Ecuador">
            <a:extLst>
              <a:ext uri="{FF2B5EF4-FFF2-40B4-BE49-F238E27FC236}">
                <a16:creationId xmlns="" xmlns:a16="http://schemas.microsoft.com/office/drawing/2014/main" id="{004D345C-6A33-AE25-47CF-56CE7D5539DD}"/>
              </a:ext>
            </a:extLst>
          </p:cNvPr>
          <p:cNvPicPr>
            <a:picLocks noChangeAspect="1" noChangeArrowheads="1"/>
          </p:cNvPicPr>
          <p:nvPr/>
        </p:nvPicPr>
        <p:blipFill rotWithShape="1">
          <a:blip r:embed="rId3">
            <a:alphaModFix amt="28000"/>
            <a:extLst>
              <a:ext uri="{28A0092B-C50C-407E-A947-70E740481C1C}">
                <a14:useLocalDpi xmlns:a14="http://schemas.microsoft.com/office/drawing/2010/main" val="0"/>
              </a:ext>
            </a:extLst>
          </a:blip>
          <a:srcRect l="13823" t="7036" r="10264"/>
          <a:stretch/>
        </p:blipFill>
        <p:spPr bwMode="auto">
          <a:xfrm>
            <a:off x="6349777" y="691806"/>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3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9"/>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 xmlns:a16="http://schemas.microsoft.com/office/drawing/2014/main" id="{0961FEB0-E404-8A99-BE8F-82BD9670E1A1}"/>
              </a:ext>
            </a:extLst>
          </p:cNvPr>
          <p:cNvSpPr/>
          <p:nvPr/>
        </p:nvSpPr>
        <p:spPr>
          <a:xfrm>
            <a:off x="1022745" y="2381121"/>
            <a:ext cx="10449540" cy="2616101"/>
          </a:xfrm>
          <a:prstGeom prst="rect">
            <a:avLst/>
          </a:prstGeom>
          <a:noFill/>
        </p:spPr>
        <p:txBody>
          <a:bodyPr wrap="square" lIns="91440" tIns="45720" rIns="91440" bIns="45720">
            <a:spAutoFit/>
          </a:bodyPr>
          <a:lstStyle/>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sp>
        <p:nvSpPr>
          <p:cNvPr id="7" name="Rectángulo 6">
            <a:extLst>
              <a:ext uri="{FF2B5EF4-FFF2-40B4-BE49-F238E27FC236}">
                <a16:creationId xmlns="" xmlns:a16="http://schemas.microsoft.com/office/drawing/2014/main" id="{010B45F7-393F-4DE9-AA85-5FABCF3B9727}"/>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7061"/>
          <a:stretch/>
        </p:blipFill>
        <p:spPr bwMode="auto">
          <a:xfrm>
            <a:off x="8694629" y="1762579"/>
            <a:ext cx="2091676" cy="4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97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RIPULANTES | Armada del Ecuador">
            <a:extLst>
              <a:ext uri="{FF2B5EF4-FFF2-40B4-BE49-F238E27FC236}">
                <a16:creationId xmlns="" xmlns:a16="http://schemas.microsoft.com/office/drawing/2014/main" id="{D530EE2B-58E0-DA0C-65F3-D75540BA5382}"/>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3197416" y="389687"/>
            <a:ext cx="5797168" cy="4310514"/>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71230" y="1033464"/>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CALIFICACIÓN AL GRADO DE SUBOFICIAL MAYOR</a:t>
            </a:r>
          </a:p>
        </p:txBody>
      </p:sp>
      <p:sp>
        <p:nvSpPr>
          <p:cNvPr id="7" name="Rectángulo 6">
            <a:extLst>
              <a:ext uri="{FF2B5EF4-FFF2-40B4-BE49-F238E27FC236}">
                <a16:creationId xmlns="" xmlns:a16="http://schemas.microsoft.com/office/drawing/2014/main" id="{2EA8D20A-D5E1-CE2A-A5B4-04B0136C3A02}"/>
              </a:ext>
            </a:extLst>
          </p:cNvPr>
          <p:cNvSpPr/>
          <p:nvPr/>
        </p:nvSpPr>
        <p:spPr>
          <a:xfrm>
            <a:off x="6247515" y="32397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 xmlns:a16="http://schemas.microsoft.com/office/drawing/2014/main" id="{7CA7E924-0615-99AB-D984-1EB9187E44A2}"/>
              </a:ext>
            </a:extLst>
          </p:cNvPr>
          <p:cNvSpPr txBox="1"/>
          <p:nvPr/>
        </p:nvSpPr>
        <p:spPr>
          <a:xfrm>
            <a:off x="853036" y="2078256"/>
            <a:ext cx="5769413" cy="2677656"/>
          </a:xfrm>
          <a:prstGeom prst="rect">
            <a:avLst/>
          </a:prstGeom>
          <a:solidFill>
            <a:schemeClr val="bg1">
              <a:alpha val="35021"/>
            </a:schemeClr>
          </a:solidFill>
        </p:spPr>
        <p:txBody>
          <a:bodyPr wrap="square" rtlCol="0">
            <a:spAutoFit/>
          </a:bodyPr>
          <a:lstStyle/>
          <a:p>
            <a:pPr algn="ctr"/>
            <a:r>
              <a:rPr lang="es-ES_tradnl" sz="2800" dirty="0">
                <a:solidFill>
                  <a:schemeClr val="tx1"/>
                </a:solidFill>
                <a:latin typeface="Calibri" panose="020F0502020204030204" pitchFamily="34" charset="0"/>
                <a:cs typeface="Calibri" panose="020F0502020204030204" pitchFamily="34" charset="0"/>
              </a:rPr>
              <a:t>Calificarán para el ascenso al grado de SUBM quienes obtengan dentro de su clasificación, la </a:t>
            </a:r>
            <a:r>
              <a:rPr lang="es-ES_tradnl" sz="2800" b="1" dirty="0">
                <a:solidFill>
                  <a:schemeClr val="accent2">
                    <a:lumMod val="75000"/>
                  </a:schemeClr>
                </a:solidFill>
                <a:latin typeface="Calibri" panose="020F0502020204030204" pitchFamily="34" charset="0"/>
                <a:cs typeface="Calibri" panose="020F0502020204030204" pitchFamily="34" charset="0"/>
              </a:rPr>
              <a:t>mayor calificación numérica</a:t>
            </a:r>
            <a:r>
              <a:rPr lang="es-ES_tradnl" sz="2800" dirty="0">
                <a:solidFill>
                  <a:schemeClr val="tx1"/>
                </a:solidFill>
                <a:latin typeface="Calibri" panose="020F0502020204030204" pitchFamily="34" charset="0"/>
                <a:cs typeface="Calibri" panose="020F0502020204030204" pitchFamily="34" charset="0"/>
              </a:rPr>
              <a:t>, y en conformidad con el </a:t>
            </a:r>
            <a:r>
              <a:rPr lang="es-ES_tradnl" sz="2800" b="1" dirty="0">
                <a:solidFill>
                  <a:srgbClr val="0070C0"/>
                </a:solidFill>
                <a:latin typeface="Calibri" panose="020F0502020204030204" pitchFamily="34" charset="0"/>
                <a:cs typeface="Calibri" panose="020F0502020204030204" pitchFamily="34" charset="0"/>
              </a:rPr>
              <a:t>número de vacantes</a:t>
            </a:r>
            <a:r>
              <a:rPr lang="es-ES_tradnl" sz="2800" dirty="0">
                <a:solidFill>
                  <a:srgbClr val="0070C0"/>
                </a:solidFill>
                <a:latin typeface="Calibri" panose="020F0502020204030204" pitchFamily="34" charset="0"/>
                <a:cs typeface="Calibri" panose="020F0502020204030204" pitchFamily="34" charset="0"/>
              </a:rPr>
              <a:t> </a:t>
            </a:r>
            <a:r>
              <a:rPr lang="es-ES_tradnl" sz="2800" dirty="0">
                <a:solidFill>
                  <a:schemeClr val="tx1"/>
                </a:solidFill>
                <a:latin typeface="Calibri" panose="020F0502020204030204" pitchFamily="34" charset="0"/>
                <a:cs typeface="Calibri" panose="020F0502020204030204" pitchFamily="34" charset="0"/>
              </a:rPr>
              <a:t>orgánicas establecidas por la DIGTAH</a:t>
            </a: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4"/>
          <a:srcRect l="12826" t="17263" r="67819" b="12859"/>
          <a:stretch/>
        </p:blipFill>
        <p:spPr>
          <a:xfrm>
            <a:off x="8315642" y="1853403"/>
            <a:ext cx="2518348" cy="3911536"/>
          </a:xfrm>
          <a:prstGeom prst="rect">
            <a:avLst/>
          </a:prstGeom>
        </p:spPr>
      </p:pic>
    </p:spTree>
    <p:extLst>
      <p:ext uri="{BB962C8B-B14F-4D97-AF65-F5344CB8AC3E}">
        <p14:creationId xmlns:p14="http://schemas.microsoft.com/office/powerpoint/2010/main" val="571610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D95B6C96-D9E3-E745-9372-A7FC8AA36A9B}"/>
              </a:ext>
            </a:extLst>
          </p:cNvPr>
          <p:cNvSpPr/>
          <p:nvPr/>
        </p:nvSpPr>
        <p:spPr>
          <a:xfrm>
            <a:off x="3554081" y="3990949"/>
            <a:ext cx="4729180" cy="1938992"/>
          </a:xfrm>
          <a:prstGeom prst="rect">
            <a:avLst/>
          </a:prstGeom>
          <a:noFill/>
        </p:spPr>
        <p:txBody>
          <a:bodyPr wrap="none">
            <a:spAutoFit/>
          </a:bodyPr>
          <a:lstStyle/>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GRACIAS POR </a:t>
            </a:r>
          </a:p>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SU ATENCIÓN</a:t>
            </a:r>
          </a:p>
        </p:txBody>
      </p:sp>
      <p:sp>
        <p:nvSpPr>
          <p:cNvPr id="36" name="Elipse 35">
            <a:extLst>
              <a:ext uri="{FF2B5EF4-FFF2-40B4-BE49-F238E27FC236}">
                <a16:creationId xmlns="" xmlns:a16="http://schemas.microsoft.com/office/drawing/2014/main" id="{B2D6C8FF-220A-4E43-ABFD-68CB0D195B50}"/>
              </a:ext>
            </a:extLst>
          </p:cNvPr>
          <p:cNvSpPr/>
          <p:nvPr/>
        </p:nvSpPr>
        <p:spPr>
          <a:xfrm>
            <a:off x="4430654" y="1130884"/>
            <a:ext cx="2657240" cy="2657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7" name="Imagen 36">
            <a:extLst>
              <a:ext uri="{FF2B5EF4-FFF2-40B4-BE49-F238E27FC236}">
                <a16:creationId xmlns="" xmlns:a16="http://schemas.microsoft.com/office/drawing/2014/main" id="{E89CE233-21E2-7941-ABB6-9416F0A552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42529" y="1157762"/>
            <a:ext cx="2657240" cy="2606914"/>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9" y="0"/>
            <a:ext cx="12192000" cy="7130142"/>
          </a:xfrm>
          <a:prstGeom prst="rect">
            <a:avLst/>
          </a:prstGeom>
        </p:spPr>
      </p:pic>
      <p:sp>
        <p:nvSpPr>
          <p:cNvPr id="9" name="Rectángulo 8">
            <a:extLst>
              <a:ext uri="{FF2B5EF4-FFF2-40B4-BE49-F238E27FC236}">
                <a16:creationId xmlns="" xmlns:a16="http://schemas.microsoft.com/office/drawing/2014/main" id="{D95B6C96-D9E3-E745-9372-A7FC8AA36A9B}"/>
              </a:ext>
            </a:extLst>
          </p:cNvPr>
          <p:cNvSpPr/>
          <p:nvPr/>
        </p:nvSpPr>
        <p:spPr>
          <a:xfrm>
            <a:off x="178711" y="4193774"/>
            <a:ext cx="4729180" cy="1938992"/>
          </a:xfrm>
          <a:prstGeom prst="rect">
            <a:avLst/>
          </a:prstGeom>
          <a:noFill/>
        </p:spPr>
        <p:txBody>
          <a:bodyPr wrap="none">
            <a:spAutoFit/>
          </a:bodyPr>
          <a:lstStyle/>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GRACIAS POR </a:t>
            </a:r>
          </a:p>
          <a:p>
            <a:pPr algn="ctr" eaLnBrk="1" fontAlgn="auto" hangingPunct="1">
              <a:spcBef>
                <a:spcPts val="0"/>
              </a:spcBef>
              <a:spcAft>
                <a:spcPts val="0"/>
              </a:spcAft>
              <a:defRPr/>
            </a:pPr>
            <a:r>
              <a:rPr lang="es-ES" sz="6000" b="1" kern="0"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mn-lt"/>
              </a:rPr>
              <a:t>SU ATENCIÓN</a:t>
            </a:r>
          </a:p>
        </p:txBody>
      </p:sp>
      <p:pic>
        <p:nvPicPr>
          <p:cNvPr id="5" name="Imagen 4"/>
          <p:cNvPicPr>
            <a:picLocks noChangeAspect="1"/>
          </p:cNvPicPr>
          <p:nvPr/>
        </p:nvPicPr>
        <p:blipFill rotWithShape="1">
          <a:blip r:embed="rId5"/>
          <a:srcRect l="12796" t="9905" r="47181" b="18061"/>
          <a:stretch/>
        </p:blipFill>
        <p:spPr>
          <a:xfrm>
            <a:off x="10058399" y="274244"/>
            <a:ext cx="1890793" cy="1725038"/>
          </a:xfrm>
          <a:prstGeom prst="rect">
            <a:avLst/>
          </a:prstGeom>
        </p:spPr>
      </p:pic>
    </p:spTree>
    <p:extLst>
      <p:ext uri="{BB962C8B-B14F-4D97-AF65-F5344CB8AC3E}">
        <p14:creationId xmlns:p14="http://schemas.microsoft.com/office/powerpoint/2010/main" val="58289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89424" y="924360"/>
            <a:ext cx="104495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INTRODUCCIÓN</a:t>
            </a:r>
          </a:p>
        </p:txBody>
      </p:sp>
      <p:sp>
        <p:nvSpPr>
          <p:cNvPr id="8" name="CuadroTexto 7">
            <a:extLst>
              <a:ext uri="{FF2B5EF4-FFF2-40B4-BE49-F238E27FC236}">
                <a16:creationId xmlns="" xmlns:a16="http://schemas.microsoft.com/office/drawing/2014/main" id="{7CA7E924-0615-99AB-D984-1EB9187E44A2}"/>
              </a:ext>
            </a:extLst>
          </p:cNvPr>
          <p:cNvSpPr txBox="1"/>
          <p:nvPr/>
        </p:nvSpPr>
        <p:spPr>
          <a:xfrm>
            <a:off x="541724" y="1723648"/>
            <a:ext cx="8752401" cy="1508105"/>
          </a:xfrm>
          <a:prstGeom prst="rect">
            <a:avLst/>
          </a:prstGeom>
          <a:solidFill>
            <a:schemeClr val="bg1">
              <a:alpha val="69758"/>
            </a:schemeClr>
          </a:solidFill>
        </p:spPr>
        <p:txBody>
          <a:bodyPr wrap="square" rtlCol="0">
            <a:spAutoFit/>
          </a:bodyPr>
          <a:lstStyle/>
          <a:p>
            <a:pPr algn="ctr"/>
            <a:r>
              <a:rPr lang="es-ES" sz="2000" dirty="0">
                <a:solidFill>
                  <a:schemeClr val="tx2">
                    <a:lumMod val="50000"/>
                  </a:schemeClr>
                </a:solidFill>
              </a:rPr>
              <a:t>El Art. 140 de la LOPDFA establece como </a:t>
            </a:r>
            <a:r>
              <a:rPr lang="es-ES" sz="2400" b="1" dirty="0">
                <a:solidFill>
                  <a:srgbClr val="0070C0"/>
                </a:solidFill>
              </a:rPr>
              <a:t>requisito específico para ascender al grado de SUBM </a:t>
            </a:r>
            <a:r>
              <a:rPr lang="es-ES" sz="2000" dirty="0">
                <a:solidFill>
                  <a:schemeClr val="tx2">
                    <a:lumMod val="50000"/>
                  </a:schemeClr>
                </a:solidFill>
              </a:rPr>
              <a:t>haber sido dado de alta en las escuelas de formación como personal de </a:t>
            </a:r>
            <a:r>
              <a:rPr lang="es-ES" sz="2400" b="1" u="sng" dirty="0">
                <a:solidFill>
                  <a:schemeClr val="tx2">
                    <a:lumMod val="50000"/>
                  </a:schemeClr>
                </a:solidFill>
              </a:rPr>
              <a:t>arma, técnico o servicios</a:t>
            </a:r>
            <a:r>
              <a:rPr lang="es-ES" sz="2000" dirty="0">
                <a:solidFill>
                  <a:schemeClr val="tx2">
                    <a:lumMod val="50000"/>
                  </a:schemeClr>
                </a:solidFill>
              </a:rPr>
              <a:t>, según corresponda al grado de ascenso.</a:t>
            </a:r>
            <a:r>
              <a:rPr lang="es-ES" sz="2000" dirty="0"/>
              <a:t> </a:t>
            </a:r>
          </a:p>
        </p:txBody>
      </p:sp>
      <p:sp>
        <p:nvSpPr>
          <p:cNvPr id="12" name="2 Rectángulo">
            <a:extLst>
              <a:ext uri="{FF2B5EF4-FFF2-40B4-BE49-F238E27FC236}">
                <a16:creationId xmlns="" xmlns:a16="http://schemas.microsoft.com/office/drawing/2014/main" id="{1D61935A-288B-4185-ABF8-5F8C11403FCD}"/>
              </a:ext>
            </a:extLst>
          </p:cNvPr>
          <p:cNvSpPr/>
          <p:nvPr/>
        </p:nvSpPr>
        <p:spPr>
          <a:xfrm>
            <a:off x="664554" y="4191567"/>
            <a:ext cx="8629571" cy="1384995"/>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wrap="square" numCol="3">
            <a:spAutoFit/>
          </a:bodyPr>
          <a:lstStyle/>
          <a:p>
            <a:pPr marL="68263" marR="0" lvl="0" algn="ctr" defTabSz="914175" eaLnBrk="1" fontAlgn="auto" latinLnBrk="0" hangingPunct="1">
              <a:lnSpc>
                <a:spcPct val="100000"/>
              </a:lnSpc>
              <a:spcAft>
                <a:spcPts val="0"/>
              </a:spcAft>
              <a:buClr>
                <a:srgbClr val="D6ECFF"/>
              </a:buClr>
              <a:buSzPct val="95000"/>
              <a:tabLst/>
              <a:defRPr/>
            </a:pPr>
            <a:r>
              <a:rPr kumimoji="0" lang="es-ES" sz="3600" b="1" i="0" u="none" strike="noStrike" kern="1200" cap="none" spc="0" normalizeH="0" baseline="0" noProof="0" dirty="0">
                <a:ln>
                  <a:noFill/>
                </a:ln>
                <a:solidFill>
                  <a:srgbClr val="0070C0"/>
                </a:solidFill>
                <a:effectLst/>
                <a:uLnTx/>
                <a:uFillTx/>
                <a:latin typeface="Calibri"/>
                <a:ea typeface="+mn-ea"/>
                <a:cs typeface="Arial" pitchFamily="34" charset="0"/>
              </a:rPr>
              <a:t>04</a:t>
            </a:r>
            <a:r>
              <a:rPr kumimoji="0" lang="es-ES" sz="3200" b="1" i="0" u="none" strike="noStrike" kern="1200" cap="none" spc="0" normalizeH="0" baseline="0" noProof="0" dirty="0">
                <a:ln>
                  <a:noFill/>
                </a:ln>
                <a:solidFill>
                  <a:srgbClr val="0070C0"/>
                </a:solidFill>
                <a:effectLst/>
                <a:uLnTx/>
                <a:uFillTx/>
                <a:latin typeface="Calibri"/>
                <a:ea typeface="+mn-ea"/>
                <a:cs typeface="+mn-cs"/>
              </a:rPr>
              <a:t> Plazas </a:t>
            </a:r>
          </a:p>
          <a:p>
            <a:pPr marL="68263" marR="0" lvl="0" algn="ctr" defTabSz="914175" eaLnBrk="1" fontAlgn="auto" latinLnBrk="0" hangingPunct="1">
              <a:lnSpc>
                <a:spcPct val="100000"/>
              </a:lnSpc>
              <a:spcAft>
                <a:spcPts val="0"/>
              </a:spcAft>
              <a:buClr>
                <a:srgbClr val="D6ECFF"/>
              </a:buClr>
              <a:buSzPct val="95000"/>
              <a:tabLst/>
              <a:defRPr/>
            </a:pPr>
            <a:r>
              <a:rPr kumimoji="0" lang="es-ES" sz="2400" i="0" u="none" strike="noStrike" kern="1200" cap="none" spc="0" normalizeH="0" baseline="0" noProof="0" dirty="0">
                <a:ln>
                  <a:noFill/>
                </a:ln>
                <a:solidFill>
                  <a:srgbClr val="1F497D"/>
                </a:solidFill>
                <a:effectLst/>
                <a:uLnTx/>
                <a:uFillTx/>
                <a:latin typeface="Calibri"/>
                <a:ea typeface="+mn-ea"/>
                <a:cs typeface="+mn-cs"/>
              </a:rPr>
              <a:t>SUBM</a:t>
            </a:r>
          </a:p>
          <a:p>
            <a:pPr marL="68263" marR="0" lvl="0" algn="ctr" defTabSz="914175" eaLnBrk="1" fontAlgn="auto" latinLnBrk="0" hangingPunct="1">
              <a:lnSpc>
                <a:spcPct val="100000"/>
              </a:lnSpc>
              <a:spcAft>
                <a:spcPts val="0"/>
              </a:spcAft>
              <a:buClr>
                <a:srgbClr val="D6ECFF"/>
              </a:buClr>
              <a:buSzPct val="95000"/>
              <a:tabLst/>
              <a:defRPr/>
            </a:pPr>
            <a:r>
              <a:rPr kumimoji="0" lang="es-ES" sz="2400" b="1" i="0" u="none" strike="noStrike" kern="1200" cap="none" spc="0" normalizeH="0" baseline="0" noProof="0" dirty="0">
                <a:ln>
                  <a:noFill/>
                </a:ln>
                <a:solidFill>
                  <a:schemeClr val="tx1"/>
                </a:solidFill>
                <a:effectLst/>
                <a:uLnTx/>
                <a:uFillTx/>
                <a:latin typeface="Calibri"/>
                <a:ea typeface="+mn-ea"/>
                <a:cs typeface="+mn-cs"/>
              </a:rPr>
              <a:t>ARMA</a:t>
            </a:r>
          </a:p>
          <a:p>
            <a:pPr marL="68263" marR="0" lvl="0" algn="ctr" defTabSz="914175" eaLnBrk="1" fontAlgn="auto" latinLnBrk="0" hangingPunct="1">
              <a:lnSpc>
                <a:spcPct val="100000"/>
              </a:lnSpc>
              <a:spcAft>
                <a:spcPts val="0"/>
              </a:spcAft>
              <a:buClr>
                <a:srgbClr val="D6ECFF"/>
              </a:buClr>
              <a:buSzPct val="95000"/>
              <a:tabLst/>
              <a:defRPr/>
            </a:pPr>
            <a:r>
              <a:rPr kumimoji="0" lang="es-ES" sz="3600" b="1" i="0" u="none" strike="noStrike" kern="1200" cap="none" spc="0" normalizeH="0" baseline="0" noProof="0" dirty="0">
                <a:ln>
                  <a:noFill/>
                </a:ln>
                <a:solidFill>
                  <a:srgbClr val="0070C0"/>
                </a:solidFill>
                <a:effectLst/>
                <a:uLnTx/>
                <a:uFillTx/>
                <a:latin typeface="Calibri"/>
                <a:ea typeface="+mn-ea"/>
                <a:cs typeface="Arial" pitchFamily="34" charset="0"/>
              </a:rPr>
              <a:t>01</a:t>
            </a:r>
            <a:r>
              <a:rPr kumimoji="0" lang="es-ES" sz="3200" b="1" i="0" u="none" strike="noStrike" kern="1200" cap="none" spc="0" normalizeH="0" baseline="0" noProof="0" dirty="0">
                <a:ln>
                  <a:noFill/>
                </a:ln>
                <a:solidFill>
                  <a:srgbClr val="0070C0"/>
                </a:solidFill>
                <a:effectLst/>
                <a:uLnTx/>
                <a:uFillTx/>
                <a:latin typeface="Calibri"/>
                <a:ea typeface="+mn-ea"/>
                <a:cs typeface="+mn-cs"/>
              </a:rPr>
              <a:t> Plaza </a:t>
            </a:r>
          </a:p>
          <a:p>
            <a:pPr marL="68263" marR="0" lvl="0" algn="ctr" defTabSz="914175" eaLnBrk="1" fontAlgn="auto" latinLnBrk="0" hangingPunct="1">
              <a:lnSpc>
                <a:spcPct val="100000"/>
              </a:lnSpc>
              <a:spcAft>
                <a:spcPts val="0"/>
              </a:spcAft>
              <a:buClr>
                <a:srgbClr val="D6ECFF"/>
              </a:buClr>
              <a:buSzPct val="95000"/>
              <a:tabLst/>
              <a:defRPr/>
            </a:pPr>
            <a:r>
              <a:rPr kumimoji="0" lang="es-ES" sz="2400" i="0" u="none" strike="noStrike" kern="1200" cap="none" spc="0" normalizeH="0" baseline="0" noProof="0" dirty="0">
                <a:ln>
                  <a:noFill/>
                </a:ln>
                <a:solidFill>
                  <a:srgbClr val="1F497D"/>
                </a:solidFill>
                <a:effectLst/>
                <a:uLnTx/>
                <a:uFillTx/>
                <a:latin typeface="Calibri"/>
                <a:ea typeface="+mn-ea"/>
                <a:cs typeface="+mn-cs"/>
              </a:rPr>
              <a:t>SUBM </a:t>
            </a:r>
          </a:p>
          <a:p>
            <a:pPr marL="68263" marR="0" lvl="0" algn="ctr" defTabSz="914175" eaLnBrk="1" fontAlgn="auto" latinLnBrk="0" hangingPunct="1">
              <a:lnSpc>
                <a:spcPct val="100000"/>
              </a:lnSpc>
              <a:spcAft>
                <a:spcPts val="0"/>
              </a:spcAft>
              <a:buClr>
                <a:srgbClr val="D6ECFF"/>
              </a:buClr>
              <a:buSzPct val="95000"/>
              <a:tabLst/>
              <a:defRPr/>
            </a:pPr>
            <a:r>
              <a:rPr kumimoji="0" lang="es-ES" sz="2400" b="1" i="0" u="none" strike="noStrike" kern="1200" cap="none" spc="0" normalizeH="0" baseline="0" noProof="0" dirty="0">
                <a:ln>
                  <a:noFill/>
                </a:ln>
                <a:solidFill>
                  <a:schemeClr val="tx1"/>
                </a:solidFill>
                <a:effectLst/>
                <a:uLnTx/>
                <a:uFillTx/>
                <a:latin typeface="Calibri"/>
                <a:ea typeface="+mn-ea"/>
                <a:cs typeface="+mn-cs"/>
              </a:rPr>
              <a:t>TÉCNICO</a:t>
            </a:r>
          </a:p>
          <a:p>
            <a:pPr marL="68263" marR="0" lvl="0" algn="ctr" defTabSz="914175" eaLnBrk="1" fontAlgn="auto" latinLnBrk="0" hangingPunct="1">
              <a:lnSpc>
                <a:spcPct val="100000"/>
              </a:lnSpc>
              <a:spcAft>
                <a:spcPts val="0"/>
              </a:spcAft>
              <a:buClr>
                <a:srgbClr val="D6ECFF"/>
              </a:buClr>
              <a:buSzPct val="95000"/>
              <a:tabLst/>
              <a:defRPr/>
            </a:pPr>
            <a:r>
              <a:rPr kumimoji="0" lang="es-ES" sz="3600" b="1" i="0" u="none" strike="noStrike" kern="1200" cap="none" spc="0" normalizeH="0" baseline="0" noProof="0" dirty="0">
                <a:ln>
                  <a:noFill/>
                </a:ln>
                <a:solidFill>
                  <a:srgbClr val="0070C0"/>
                </a:solidFill>
                <a:effectLst/>
                <a:uLnTx/>
                <a:uFillTx/>
                <a:latin typeface="Calibri"/>
                <a:ea typeface="+mn-ea"/>
                <a:cs typeface="Arial" pitchFamily="34" charset="0"/>
              </a:rPr>
              <a:t>01</a:t>
            </a:r>
            <a:r>
              <a:rPr kumimoji="0" lang="es-ES" sz="3200" b="1" i="0" u="none" strike="noStrike" kern="1200" cap="none" spc="0" normalizeH="0" baseline="0" noProof="0" dirty="0">
                <a:ln>
                  <a:noFill/>
                </a:ln>
                <a:solidFill>
                  <a:srgbClr val="0070C0"/>
                </a:solidFill>
                <a:effectLst/>
                <a:uLnTx/>
                <a:uFillTx/>
                <a:latin typeface="Calibri"/>
                <a:ea typeface="+mn-ea"/>
                <a:cs typeface="+mn-cs"/>
              </a:rPr>
              <a:t> Plaza </a:t>
            </a:r>
          </a:p>
          <a:p>
            <a:pPr marL="68263" marR="0" lvl="0" algn="ctr" defTabSz="914175" eaLnBrk="1" fontAlgn="auto" latinLnBrk="0" hangingPunct="1">
              <a:lnSpc>
                <a:spcPct val="100000"/>
              </a:lnSpc>
              <a:spcAft>
                <a:spcPts val="0"/>
              </a:spcAft>
              <a:buClr>
                <a:srgbClr val="D6ECFF"/>
              </a:buClr>
              <a:buSzPct val="95000"/>
              <a:tabLst/>
              <a:defRPr/>
            </a:pPr>
            <a:r>
              <a:rPr kumimoji="0" lang="es-ES" sz="2400" i="0" u="none" strike="noStrike" kern="1200" cap="none" spc="0" normalizeH="0" baseline="0" noProof="0" dirty="0">
                <a:ln>
                  <a:noFill/>
                </a:ln>
                <a:solidFill>
                  <a:srgbClr val="1F497D"/>
                </a:solidFill>
                <a:effectLst/>
                <a:uLnTx/>
                <a:uFillTx/>
                <a:latin typeface="Calibri"/>
                <a:ea typeface="+mn-ea"/>
                <a:cs typeface="+mn-cs"/>
              </a:rPr>
              <a:t>SUBM </a:t>
            </a:r>
          </a:p>
          <a:p>
            <a:pPr marL="68263" marR="0" lvl="0" algn="ctr" defTabSz="914175" eaLnBrk="1" fontAlgn="auto" latinLnBrk="0" hangingPunct="1">
              <a:lnSpc>
                <a:spcPct val="100000"/>
              </a:lnSpc>
              <a:spcAft>
                <a:spcPts val="0"/>
              </a:spcAft>
              <a:buClr>
                <a:srgbClr val="D6ECFF"/>
              </a:buClr>
              <a:buSzPct val="95000"/>
              <a:tabLst/>
              <a:defRPr/>
            </a:pPr>
            <a:r>
              <a:rPr kumimoji="0" lang="es-ES" sz="2400" b="1" i="0" u="none" strike="noStrike" kern="1200" cap="none" spc="0" normalizeH="0" baseline="0" noProof="0" dirty="0">
                <a:ln>
                  <a:noFill/>
                </a:ln>
                <a:solidFill>
                  <a:schemeClr val="tx1"/>
                </a:solidFill>
                <a:effectLst/>
                <a:uLnTx/>
                <a:uFillTx/>
                <a:latin typeface="Calibri"/>
                <a:ea typeface="+mn-ea"/>
                <a:cs typeface="+mn-cs"/>
              </a:rPr>
              <a:t>SERVICIOS</a:t>
            </a:r>
            <a:endParaRPr kumimoji="0" lang="es-EC"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13" name="1 Rectángulo">
            <a:extLst>
              <a:ext uri="{FF2B5EF4-FFF2-40B4-BE49-F238E27FC236}">
                <a16:creationId xmlns="" xmlns:a16="http://schemas.microsoft.com/office/drawing/2014/main" id="{FDF0EB6B-76B9-E63E-B7FD-24FE534E27A2}"/>
              </a:ext>
            </a:extLst>
          </p:cNvPr>
          <p:cNvSpPr/>
          <p:nvPr/>
        </p:nvSpPr>
        <p:spPr>
          <a:xfrm>
            <a:off x="871230" y="3380323"/>
            <a:ext cx="10058553" cy="523220"/>
          </a:xfrm>
          <a:prstGeom prst="rect">
            <a:avLst/>
          </a:prstGeom>
          <a:solidFill>
            <a:schemeClr val="bg1">
              <a:alpha val="43000"/>
            </a:schemeClr>
          </a:solidFill>
        </p:spPr>
        <p:txBody>
          <a:bodyPr wrap="square">
            <a:spAutoFit/>
          </a:bodyPr>
          <a:lstStyle/>
          <a:p>
            <a:pPr algn="ctr"/>
            <a:r>
              <a:rPr lang="es-ES" sz="2800" b="1" dirty="0">
                <a:solidFill>
                  <a:schemeClr val="accent2">
                    <a:lumMod val="75000"/>
                  </a:schemeClr>
                </a:solidFill>
              </a:rPr>
              <a:t>PLAZAS VACANTES </a:t>
            </a:r>
            <a:r>
              <a:rPr lang="es-ES" sz="2400" dirty="0">
                <a:solidFill>
                  <a:schemeClr val="accent2">
                    <a:lumMod val="75000"/>
                  </a:schemeClr>
                </a:solidFill>
              </a:rPr>
              <a:t>SUBM al </a:t>
            </a:r>
            <a:r>
              <a:rPr lang="es-ES" sz="2400" dirty="0" smtClean="0">
                <a:solidFill>
                  <a:schemeClr val="accent2">
                    <a:lumMod val="75000"/>
                  </a:schemeClr>
                </a:solidFill>
              </a:rPr>
              <a:t>20-DIC-2024</a:t>
            </a:r>
            <a:endParaRPr lang="es-EC" sz="2400" u="sng" dirty="0">
              <a:solidFill>
                <a:schemeClr val="accent2">
                  <a:lumMod val="75000"/>
                </a:schemeClr>
              </a:solidFill>
            </a:endParaRPr>
          </a:p>
        </p:txBody>
      </p:sp>
      <p:sp>
        <p:nvSpPr>
          <p:cNvPr id="14" name="Rectángulo 13">
            <a:extLst>
              <a:ext uri="{FF2B5EF4-FFF2-40B4-BE49-F238E27FC236}">
                <a16:creationId xmlns="" xmlns:a16="http://schemas.microsoft.com/office/drawing/2014/main" id="{83EFAAB7-ABAE-AF86-169A-5423C1A26624}"/>
              </a:ext>
            </a:extLst>
          </p:cNvPr>
          <p:cNvSpPr/>
          <p:nvPr/>
        </p:nvSpPr>
        <p:spPr>
          <a:xfrm>
            <a:off x="4707299" y="5647266"/>
            <a:ext cx="1040670" cy="1015663"/>
          </a:xfrm>
          <a:prstGeom prst="rect">
            <a:avLst/>
          </a:prstGeom>
          <a:noFill/>
        </p:spPr>
        <p:txBody>
          <a:bodyPr wrap="none" lIns="91440" tIns="45720" rIns="91440" bIns="45720">
            <a:spAutoFit/>
          </a:bodyPr>
          <a:lstStyle/>
          <a:p>
            <a:pPr algn="ctr"/>
            <a:r>
              <a:rPr lang="es-MX" sz="6000" b="1" cap="none" spc="0" dirty="0">
                <a:ln w="0"/>
                <a:solidFill>
                  <a:schemeClr val="accent1"/>
                </a:solidFill>
                <a:effectLst>
                  <a:outerShdw blurRad="38100" dist="25400" dir="5400000" algn="ctr" rotWithShape="0">
                    <a:srgbClr val="6E747A">
                      <a:alpha val="43000"/>
                    </a:srgbClr>
                  </a:outerShdw>
                </a:effectLst>
              </a:rPr>
              <a:t>06</a:t>
            </a:r>
          </a:p>
        </p:txBody>
      </p:sp>
      <p:sp>
        <p:nvSpPr>
          <p:cNvPr id="17" name="CuadroTexto 16">
            <a:extLst>
              <a:ext uri="{FF2B5EF4-FFF2-40B4-BE49-F238E27FC236}">
                <a16:creationId xmlns="" xmlns:a16="http://schemas.microsoft.com/office/drawing/2014/main" id="{7E556051-15E8-83FE-C864-293525284924}"/>
              </a:ext>
            </a:extLst>
          </p:cNvPr>
          <p:cNvSpPr txBox="1"/>
          <p:nvPr/>
        </p:nvSpPr>
        <p:spPr>
          <a:xfrm>
            <a:off x="3330050" y="5893488"/>
            <a:ext cx="1164101" cy="523220"/>
          </a:xfrm>
          <a:prstGeom prst="rect">
            <a:avLst/>
          </a:prstGeom>
          <a:noFill/>
        </p:spPr>
        <p:txBody>
          <a:bodyPr wrap="none" rtlCol="0">
            <a:spAutoFit/>
          </a:bodyPr>
          <a:lstStyle/>
          <a:p>
            <a:r>
              <a:rPr lang="es-ES_tradnl" sz="2800" b="1" dirty="0">
                <a:solidFill>
                  <a:srgbClr val="002060"/>
                </a:solidFill>
              </a:rPr>
              <a:t>Total:</a:t>
            </a:r>
          </a:p>
        </p:txBody>
      </p:sp>
      <p:sp>
        <p:nvSpPr>
          <p:cNvPr id="16" name="Rectángulo 15">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77061"/>
          <a:stretch/>
        </p:blipFill>
        <p:spPr bwMode="auto">
          <a:xfrm>
            <a:off x="9679602" y="1011753"/>
            <a:ext cx="2091676" cy="570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95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IPULANTES | Armada del Ecuador">
            <a:extLst>
              <a:ext uri="{FF2B5EF4-FFF2-40B4-BE49-F238E27FC236}">
                <a16:creationId xmlns="" xmlns:a16="http://schemas.microsoft.com/office/drawing/2014/main" id="{1AC36DBE-0AF2-66BD-713B-E4E77A13E0CF}"/>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13823" t="7036" r="10264"/>
          <a:stretch/>
        </p:blipFill>
        <p:spPr bwMode="auto">
          <a:xfrm>
            <a:off x="6394832" y="323978"/>
            <a:ext cx="5797168" cy="6534021"/>
          </a:xfrm>
          <a:prstGeom prst="rect">
            <a:avLst/>
          </a:prstGeom>
          <a:noFill/>
          <a:effectLst>
            <a:softEdge rad="936908"/>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760635" y="1055226"/>
            <a:ext cx="1044954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ESQUEMA</a:t>
            </a:r>
          </a:p>
        </p:txBody>
      </p:sp>
      <p:sp>
        <p:nvSpPr>
          <p:cNvPr id="8" name="Rectángulo 7">
            <a:extLst>
              <a:ext uri="{FF2B5EF4-FFF2-40B4-BE49-F238E27FC236}">
                <a16:creationId xmlns="" xmlns:a16="http://schemas.microsoft.com/office/drawing/2014/main" id="{0961FEB0-E404-8A99-BE8F-82BD9670E1A1}"/>
              </a:ext>
            </a:extLst>
          </p:cNvPr>
          <p:cNvSpPr/>
          <p:nvPr/>
        </p:nvSpPr>
        <p:spPr>
          <a:xfrm>
            <a:off x="1022745" y="2381121"/>
            <a:ext cx="10449540" cy="2677656"/>
          </a:xfrm>
          <a:prstGeom prst="rect">
            <a:avLst/>
          </a:prstGeom>
          <a:noFill/>
        </p:spPr>
        <p:txBody>
          <a:bodyPr wrap="square" lIns="91440" tIns="45720" rIns="91440" bIns="45720">
            <a:spAutoFit/>
          </a:bodyPr>
          <a:lstStyle/>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Introducción</a:t>
            </a:r>
          </a:p>
          <a:p>
            <a:pPr marL="742950" indent="-742950">
              <a:buClrTx/>
              <a:buFont typeface="+mj-lt"/>
              <a:buAutoNum type="arabicPeriod"/>
              <a:defRPr/>
            </a:pPr>
            <a:r>
              <a:rPr lang="es-MX" sz="4400" b="1" kern="1200" dirty="0">
                <a:ln w="0"/>
                <a:solidFill>
                  <a:srgbClr val="0070C0"/>
                </a:solidFill>
                <a:effectLst>
                  <a:outerShdw blurRad="38100" dist="25400" dir="5400000" algn="ctr" rotWithShape="0">
                    <a:srgbClr val="6E747A">
                      <a:alpha val="43000"/>
                    </a:srgbClr>
                  </a:outerShdw>
                </a:effectLst>
                <a:latin typeface="Calibri" panose="020F0502020204030204"/>
                <a:ea typeface="+mn-ea"/>
                <a:cs typeface="+mn-cs"/>
              </a:rPr>
              <a:t>Base legal</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Cronograma</a:t>
            </a:r>
          </a:p>
          <a:p>
            <a:pPr marL="742950" indent="-742950">
              <a:buClrTx/>
              <a:buFont typeface="+mj-lt"/>
              <a:buAutoNum type="arabicPeriod"/>
              <a:defRPr/>
            </a:pPr>
            <a:r>
              <a:rPr lang="es-MX" sz="4000" kern="1200" dirty="0">
                <a:ln w="0"/>
                <a:solidFill>
                  <a:schemeClr val="bg1">
                    <a:lumMod val="75000"/>
                  </a:schemeClr>
                </a:solidFill>
                <a:effectLst>
                  <a:outerShdw blurRad="38100" dist="25400" dir="5400000" algn="ctr" rotWithShape="0">
                    <a:srgbClr val="6E747A">
                      <a:alpha val="43000"/>
                    </a:srgbClr>
                  </a:outerShdw>
                </a:effectLst>
                <a:latin typeface="Calibri" panose="020F0502020204030204"/>
                <a:ea typeface="+mn-ea"/>
                <a:cs typeface="+mn-cs"/>
              </a:rPr>
              <a:t>Parámetros a evaluar</a:t>
            </a: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7061"/>
          <a:stretch/>
        </p:blipFill>
        <p:spPr bwMode="auto">
          <a:xfrm>
            <a:off x="8635386" y="1741548"/>
            <a:ext cx="2091676" cy="519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109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Law Scale Png - Law Scale In Png, Transparent Png , Transparent Png Image -  PNGitem">
            <a:extLst>
              <a:ext uri="{FF2B5EF4-FFF2-40B4-BE49-F238E27FC236}">
                <a16:creationId xmlns="" xmlns:a16="http://schemas.microsoft.com/office/drawing/2014/main" id="{9ACD3617-6E9F-FD6C-54B9-A215DB43ED86}"/>
              </a:ext>
            </a:extLst>
          </p:cNvPr>
          <p:cNvPicPr>
            <a:picLocks noChangeAspect="1" noChangeArrowheads="1"/>
          </p:cNvPicPr>
          <p:nvPr/>
        </p:nvPicPr>
        <p:blipFill rotWithShape="1">
          <a:blip r:embed="rId2">
            <a:clrChange>
              <a:clrFrom>
                <a:srgbClr val="F7F7F7"/>
              </a:clrFrom>
              <a:clrTo>
                <a:srgbClr val="F7F7F7">
                  <a:alpha val="0"/>
                </a:srgbClr>
              </a:clrTo>
            </a:clrChange>
            <a:alphaModFix amt="38000"/>
            <a:extLst>
              <a:ext uri="{28A0092B-C50C-407E-A947-70E740481C1C}">
                <a14:useLocalDpi xmlns:a14="http://schemas.microsoft.com/office/drawing/2010/main" val="0"/>
              </a:ext>
            </a:extLst>
          </a:blip>
          <a:srcRect l="-1" r="36237" b="3611"/>
          <a:stretch/>
        </p:blipFill>
        <p:spPr bwMode="auto">
          <a:xfrm>
            <a:off x="6770752" y="453992"/>
            <a:ext cx="5318217" cy="638489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7A76A-F71B-BC4C-9BBD-CEE5A69C0A5E}"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_tradnl" sz="1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DIRECCIÓN GENERAL DEL TALENTO HUMANO</a:t>
            </a:r>
          </a:p>
        </p:txBody>
      </p:sp>
      <p:sp>
        <p:nvSpPr>
          <p:cNvPr id="3" name="Rectángulo 2">
            <a:extLst>
              <a:ext uri="{FF2B5EF4-FFF2-40B4-BE49-F238E27FC236}">
                <a16:creationId xmlns="" xmlns:a16="http://schemas.microsoft.com/office/drawing/2014/main" id="{31C21773-BEF3-FDFD-AF6B-7E11D22A3D8A}"/>
              </a:ext>
            </a:extLst>
          </p:cNvPr>
          <p:cNvSpPr/>
          <p:nvPr/>
        </p:nvSpPr>
        <p:spPr>
          <a:xfrm>
            <a:off x="871230" y="1033464"/>
            <a:ext cx="10449540"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mn-cs"/>
              </a:rPr>
              <a:t>BASE LEGAL</a:t>
            </a:r>
          </a:p>
        </p:txBody>
      </p:sp>
      <p:sp>
        <p:nvSpPr>
          <p:cNvPr id="10" name="Rectángulo 9">
            <a:extLst>
              <a:ext uri="{FF2B5EF4-FFF2-40B4-BE49-F238E27FC236}">
                <a16:creationId xmlns="" xmlns:a16="http://schemas.microsoft.com/office/drawing/2014/main" id="{49271AEF-18BA-A89B-8913-59E6D0F97F3D}"/>
              </a:ext>
            </a:extLst>
          </p:cNvPr>
          <p:cNvSpPr/>
          <p:nvPr/>
        </p:nvSpPr>
        <p:spPr>
          <a:xfrm>
            <a:off x="394951" y="1955145"/>
            <a:ext cx="8545849" cy="3416320"/>
          </a:xfrm>
          <a:prstGeom prst="rect">
            <a:avLst/>
          </a:prstGeom>
          <a:noFill/>
        </p:spPr>
        <p:txBody>
          <a:bodyPr wrap="square" lIns="91440" tIns="45720" rIns="91440" bIns="45720">
            <a:spAutoFit/>
          </a:bodyPr>
          <a:lstStyle/>
          <a:p>
            <a:pPr marL="539750" indent="-539750">
              <a:buFont typeface="Arial" panose="020B0604020202020204" pitchFamily="34" charset="0"/>
              <a:buChar char="•"/>
            </a:pPr>
            <a:r>
              <a:rPr lang="es-MX" sz="3600" cap="none" spc="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Constitución de la República</a:t>
            </a:r>
          </a:p>
          <a:p>
            <a:pPr marL="539750" indent="-539750">
              <a:buFont typeface="Arial" panose="020B0604020202020204" pitchFamily="34" charset="0"/>
              <a:buChar char="•"/>
            </a:pPr>
            <a:r>
              <a:rPr lang="es-MX" sz="3600" cap="none" spc="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Ley Orgánica de la Defensa Nacional</a:t>
            </a:r>
          </a:p>
          <a:p>
            <a:pPr marL="539750" indent="-539750">
              <a:buFont typeface="Arial" panose="020B0604020202020204" pitchFamily="34" charset="0"/>
              <a:buChar char="•"/>
            </a:pPr>
            <a:r>
              <a:rPr lang="es-MX" sz="360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Ley Orgánica de Personal y Disciplina de </a:t>
            </a:r>
            <a:r>
              <a:rPr lang="es-MX" sz="3600" dirty="0" smtClean="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FFAA.</a:t>
            </a:r>
          </a:p>
          <a:p>
            <a:pPr marL="539750" indent="-539750">
              <a:buFont typeface="Arial" panose="020B0604020202020204" pitchFamily="34" charset="0"/>
              <a:buChar char="•"/>
            </a:pPr>
            <a:r>
              <a:rPr lang="es-MX" sz="3600" dirty="0" smtClean="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Reglamento General a la Ley Orgánica de Personal y Disciplina de las FF.AA.</a:t>
            </a:r>
            <a:endParaRPr lang="es-MX" sz="3600"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2" name="Rectángulo 11">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7</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3">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880485" y="764185"/>
            <a:ext cx="5318217" cy="6093816"/>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C9774C90-3198-72CB-B2A1-18B9C9BC1B81}"/>
              </a:ext>
            </a:extLst>
          </p:cNvPr>
          <p:cNvSpPr/>
          <p:nvPr/>
        </p:nvSpPr>
        <p:spPr>
          <a:xfrm>
            <a:off x="676749" y="1683171"/>
            <a:ext cx="11141532" cy="4893647"/>
          </a:xfrm>
          <a:prstGeom prst="rect">
            <a:avLst/>
          </a:prstGeom>
          <a:solidFill>
            <a:schemeClr val="bg1">
              <a:alpha val="64373"/>
            </a:schemeClr>
          </a:solidFill>
        </p:spPr>
        <p:txBody>
          <a:bodyPr wrap="square" lIns="91440" tIns="45720" rIns="91440" bIns="45720">
            <a:spAutoFit/>
          </a:bodyPr>
          <a:lstStyle/>
          <a:p>
            <a:pPr algn="ct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134 </a:t>
            </a:r>
            <a:r>
              <a:rPr lang="es-ES" sz="32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Requisitos Comunes</a:t>
            </a:r>
            <a:endPar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Acreditar el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puntaje mínimo </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 cada </a:t>
            </a:r>
            <a:r>
              <a:rPr lang="es-ES" sz="28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grado. </a:t>
            </a:r>
            <a:r>
              <a:rPr lang="es-ES" sz="2800" dirty="0" smtClean="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(SUBP: 18.500</a:t>
            </a:r>
            <a:r>
              <a:rPr lang="es-ES" sz="280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a:p>
            <a:pPr marL="514350" indent="-514350" algn="just">
              <a:buFont typeface="+mj-lt"/>
              <a:buAutoNum type="arabicPeriod"/>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aprobado el </a:t>
            </a:r>
            <a:r>
              <a:rPr lang="es-ES" sz="2800"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curso de perfeccionamiento </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respectivo conforme lo establecido en el reglamento correspondiente;</a:t>
            </a:r>
          </a:p>
          <a:p>
            <a:pPr marL="514350" indent="-514350" algn="just">
              <a:buFont typeface="+mj-lt"/>
              <a:buAutoNum type="arabicPeriod"/>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cumplido funciones en unidades o repartos correspondientes a su clasificación, </a:t>
            </a:r>
            <a:r>
              <a:rPr lang="es-ES" sz="28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por lo menos durante un año en el grado</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para SUBP</a:t>
            </a:r>
          </a:p>
          <a:p>
            <a:pPr marL="514350" indent="-514350" algn="just">
              <a:buFont typeface="+mj-lt"/>
              <a:buAutoNum type="arabicPeriod"/>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declarado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apta o apto para el servicio</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s-ES" sz="280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ficha médica</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
        <p:nvSpPr>
          <p:cNvPr id="8" name="Rectángulo 7">
            <a:extLst>
              <a:ext uri="{FF2B5EF4-FFF2-40B4-BE49-F238E27FC236}">
                <a16:creationId xmlns="" xmlns:a16="http://schemas.microsoft.com/office/drawing/2014/main" id="{1206AE98-5D5F-9955-FA4E-70713A2DEAA1}"/>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12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8</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2"/>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1103800"/>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a:t>
            </a:r>
            <a:r>
              <a:rPr lang="es-ES" sz="3200" b="1" dirty="0" smtClean="0">
                <a:latin typeface="Arial" panose="020B0604020202020204" pitchFamily="34" charset="0"/>
                <a:ea typeface="Calibri" panose="020F0502020204030204" pitchFamily="34" charset="0"/>
                <a:cs typeface="Times New Roman" panose="02020603050405020304" pitchFamily="18" charset="0"/>
              </a:rPr>
              <a:t>LOPD</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3">
            <a:alphaModFix amt="22000"/>
            <a:clrChange>
              <a:clrFrom>
                <a:srgbClr val="F7F7F7"/>
              </a:clrFrom>
              <a:clrTo>
                <a:srgbClr val="F7F7F7">
                  <a:alpha val="0"/>
                </a:srgbClr>
              </a:clrTo>
            </a:clrChange>
            <a:extLst>
              <a:ext uri="{28A0092B-C50C-407E-A947-70E740481C1C}">
                <a14:useLocalDpi xmlns:a14="http://schemas.microsoft.com/office/drawing/2010/main" val="0"/>
              </a:ext>
            </a:extLst>
          </a:blip>
          <a:srcRect l="-1" r="36237" b="3611"/>
          <a:stretch/>
        </p:blipFill>
        <p:spPr bwMode="auto">
          <a:xfrm>
            <a:off x="6657490" y="914370"/>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C9774C90-3198-72CB-B2A1-18B9C9BC1B81}"/>
              </a:ext>
            </a:extLst>
          </p:cNvPr>
          <p:cNvSpPr/>
          <p:nvPr/>
        </p:nvSpPr>
        <p:spPr>
          <a:xfrm>
            <a:off x="676749" y="1683171"/>
            <a:ext cx="11141532" cy="4955203"/>
          </a:xfrm>
          <a:prstGeom prst="rect">
            <a:avLst/>
          </a:prstGeom>
          <a:solidFill>
            <a:schemeClr val="bg1">
              <a:alpha val="64373"/>
            </a:schemeClr>
          </a:solidFill>
        </p:spPr>
        <p:txBody>
          <a:bodyPr wrap="square" lIns="91440" tIns="45720" rIns="91440" bIns="45720">
            <a:spAutoFit/>
          </a:bodyPr>
          <a:lstStyle/>
          <a:p>
            <a:pPr algn="ct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134 </a:t>
            </a:r>
            <a:r>
              <a:rPr lang="es-ES" sz="32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Requisitos comunes</a:t>
            </a:r>
            <a:endPar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just"/>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cumplido con el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tiempo de permanencia en el grado </a:t>
            </a:r>
            <a:r>
              <a:rPr lang="es-ES" sz="2800"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(03 años);</a:t>
            </a:r>
          </a:p>
          <a:p>
            <a:pPr marL="514350" indent="-514350" algn="just">
              <a:buFont typeface="+mj-lt"/>
              <a:buAutoNum type="arabicPeriod" startAt="5"/>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No encontrarse incursa o incurso en una o más de las </a:t>
            </a:r>
            <a:r>
              <a:rPr lang="es-ES" sz="2800" b="1" u="sng"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causales de inhabilidad;</a:t>
            </a:r>
          </a:p>
          <a:p>
            <a:pPr marL="514350" indent="-514350" algn="just">
              <a:buFont typeface="+mj-lt"/>
              <a:buAutoNum type="arabicPeriod" startAt="5"/>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Tener todas las </a:t>
            </a:r>
            <a:r>
              <a:rPr lang="es-ES" sz="2800" b="1"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calificaciones anuales durante el grado</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requeridas para el ascenso; y,</a:t>
            </a:r>
          </a:p>
          <a:p>
            <a:pPr marL="514350" indent="-514350" algn="just">
              <a:buFont typeface="+mj-lt"/>
              <a:buAutoNum type="arabicPeriod" startAt="5"/>
            </a:pPr>
            <a:endPar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514350" indent="-514350" algn="just">
              <a:buFont typeface="+mj-lt"/>
              <a:buAutoNum type="arabicPeriod" startAt="5"/>
            </a:pP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Contar con la respectiva </a:t>
            </a:r>
            <a:r>
              <a:rPr lang="es-ES" sz="28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vacante orgánica</a:t>
            </a:r>
            <a:r>
              <a:rPr lang="es-ES" sz="2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
        <p:nvSpPr>
          <p:cNvPr id="8" name="Rectángulo 7">
            <a:extLst>
              <a:ext uri="{FF2B5EF4-FFF2-40B4-BE49-F238E27FC236}">
                <a16:creationId xmlns="" xmlns:a16="http://schemas.microsoft.com/office/drawing/2014/main" id="{1206AE98-5D5F-9955-FA4E-70713A2DEAA1}"/>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7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238CC293-E08F-7E45-B05F-2767E26ED722}"/>
              </a:ext>
            </a:extLst>
          </p:cNvPr>
          <p:cNvSpPr>
            <a:spLocks noGrp="1"/>
          </p:cNvSpPr>
          <p:nvPr>
            <p:ph type="sldNum" sz="quarter" idx="12"/>
          </p:nvPr>
        </p:nvSpPr>
        <p:spPr/>
        <p:txBody>
          <a:bodyPr/>
          <a:lstStyle/>
          <a:p>
            <a:fld id="{3C37A76A-F71B-BC4C-9BBD-CEE5A69C0A5E}" type="slidenum">
              <a:rPr lang="es-EC" smtClean="0"/>
              <a:pPr/>
              <a:t>9</a:t>
            </a:fld>
            <a:endParaRPr lang="es-EC" dirty="0"/>
          </a:p>
        </p:txBody>
      </p:sp>
      <p:cxnSp>
        <p:nvCxnSpPr>
          <p:cNvPr id="5" name="Conector recto 4">
            <a:extLst>
              <a:ext uri="{FF2B5EF4-FFF2-40B4-BE49-F238E27FC236}">
                <a16:creationId xmlns="" xmlns:a16="http://schemas.microsoft.com/office/drawing/2014/main" id="{18DCF06D-5F99-4873-D32D-9BD6F0D022C4}"/>
              </a:ext>
            </a:extLst>
          </p:cNvPr>
          <p:cNvCxnSpPr/>
          <p:nvPr/>
        </p:nvCxnSpPr>
        <p:spPr>
          <a:xfrm flipV="1">
            <a:off x="394951" y="682580"/>
            <a:ext cx="10815224" cy="2"/>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pic>
        <p:nvPicPr>
          <p:cNvPr id="9" name="Imagen 8">
            <a:extLst>
              <a:ext uri="{FF2B5EF4-FFF2-40B4-BE49-F238E27FC236}">
                <a16:creationId xmlns="" xmlns:a16="http://schemas.microsoft.com/office/drawing/2014/main" id="{55628422-B9B7-9C5A-9B28-F4D2461EA232}"/>
              </a:ext>
            </a:extLst>
          </p:cNvPr>
          <p:cNvPicPr>
            <a:picLocks noChangeAspect="1"/>
          </p:cNvPicPr>
          <p:nvPr/>
        </p:nvPicPr>
        <p:blipFill>
          <a:blip r:embed="rId3"/>
          <a:stretch>
            <a:fillRect/>
          </a:stretch>
        </p:blipFill>
        <p:spPr>
          <a:xfrm>
            <a:off x="11338964" y="64082"/>
            <a:ext cx="750005" cy="779821"/>
          </a:xfrm>
          <a:prstGeom prst="rect">
            <a:avLst/>
          </a:prstGeom>
        </p:spPr>
      </p:pic>
      <p:sp>
        <p:nvSpPr>
          <p:cNvPr id="7" name="Rectángulo 6">
            <a:extLst>
              <a:ext uri="{FF2B5EF4-FFF2-40B4-BE49-F238E27FC236}">
                <a16:creationId xmlns="" xmlns:a16="http://schemas.microsoft.com/office/drawing/2014/main" id="{029A7D6E-6F02-2C35-00FF-56D1E6B1FD3E}"/>
              </a:ext>
            </a:extLst>
          </p:cNvPr>
          <p:cNvSpPr/>
          <p:nvPr/>
        </p:nvSpPr>
        <p:spPr>
          <a:xfrm>
            <a:off x="688571" y="951152"/>
            <a:ext cx="10814857" cy="584775"/>
          </a:xfrm>
          <a:prstGeom prst="rect">
            <a:avLst/>
          </a:prstGeom>
        </p:spPr>
        <p:txBody>
          <a:bodyPr wrap="square">
            <a:spAutoFit/>
          </a:bodyPr>
          <a:lstStyle/>
          <a:p>
            <a:pPr algn="ctr"/>
            <a:r>
              <a:rPr lang="es-ES" sz="3200" b="1" dirty="0">
                <a:latin typeface="Arial" panose="020B0604020202020204" pitchFamily="34" charset="0"/>
                <a:ea typeface="Calibri" panose="020F0502020204030204" pitchFamily="34" charset="0"/>
                <a:cs typeface="Times New Roman" panose="02020603050405020304" pitchFamily="18" charset="0"/>
              </a:rPr>
              <a:t>APLICACIÓN DE LA LOPD </a:t>
            </a:r>
            <a:endParaRPr lang="es-ES" sz="2800"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F3D6D773-4D44-5F60-55E6-BD0583F1DA8E}"/>
              </a:ext>
            </a:extLst>
          </p:cNvPr>
          <p:cNvSpPr txBox="1">
            <a:spLocks noChangeArrowheads="1"/>
          </p:cNvSpPr>
          <p:nvPr/>
        </p:nvSpPr>
        <p:spPr bwMode="auto">
          <a:xfrm>
            <a:off x="394951" y="354757"/>
            <a:ext cx="5852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altLang="es-ES_tradnl" sz="1600" b="1" dirty="0">
                <a:solidFill>
                  <a:prstClr val="black"/>
                </a:solidFill>
                <a:cs typeface="Calibri" panose="020F0502020204030204" pitchFamily="34" charset="0"/>
              </a:rPr>
              <a:t>DIRECCIÓN GENERAL DEL TALENTO HUMANO</a:t>
            </a:r>
          </a:p>
        </p:txBody>
      </p:sp>
      <p:pic>
        <p:nvPicPr>
          <p:cNvPr id="1028" name="Picture 4" descr="Law Scale Png - Law Scale In Png, Transparent Png , Transparent Png Image -  PNGitem">
            <a:extLst>
              <a:ext uri="{FF2B5EF4-FFF2-40B4-BE49-F238E27FC236}">
                <a16:creationId xmlns="" xmlns:a16="http://schemas.microsoft.com/office/drawing/2014/main" id="{3C864EE0-94CE-F340-11ED-825E1BDC9793}"/>
              </a:ext>
            </a:extLst>
          </p:cNvPr>
          <p:cNvPicPr>
            <a:picLocks noChangeAspect="1" noChangeArrowheads="1"/>
          </p:cNvPicPr>
          <p:nvPr/>
        </p:nvPicPr>
        <p:blipFill rotWithShape="1">
          <a:blip r:embed="rId4">
            <a:clrChange>
              <a:clrFrom>
                <a:srgbClr val="F7F7F7"/>
              </a:clrFrom>
              <a:clrTo>
                <a:srgbClr val="F7F7F7">
                  <a:alpha val="0"/>
                </a:srgbClr>
              </a:clrTo>
            </a:clrChange>
            <a:alphaModFix amt="22000"/>
            <a:extLst>
              <a:ext uri="{28A0092B-C50C-407E-A947-70E740481C1C}">
                <a14:useLocalDpi xmlns:a14="http://schemas.microsoft.com/office/drawing/2010/main" val="0"/>
              </a:ext>
            </a:extLst>
          </a:blip>
          <a:srcRect l="-1" r="36237" b="3611"/>
          <a:stretch/>
        </p:blipFill>
        <p:spPr bwMode="auto">
          <a:xfrm>
            <a:off x="6880485" y="1112473"/>
            <a:ext cx="5318217" cy="5964229"/>
          </a:xfrm>
          <a:prstGeom prst="rect">
            <a:avLst/>
          </a:prstGeom>
          <a:noFill/>
          <a:effectLst>
            <a:outerShdw blurRad="76200" dir="13500000" sy="23000" kx="1200000" algn="br" rotWithShape="0">
              <a:prstClr val="black">
                <a:alpha val="4259"/>
              </a:prst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C9774C90-3198-72CB-B2A1-18B9C9BC1B81}"/>
              </a:ext>
            </a:extLst>
          </p:cNvPr>
          <p:cNvSpPr/>
          <p:nvPr/>
        </p:nvSpPr>
        <p:spPr>
          <a:xfrm>
            <a:off x="572434" y="1555430"/>
            <a:ext cx="11141532" cy="4893647"/>
          </a:xfrm>
          <a:prstGeom prst="rect">
            <a:avLst/>
          </a:prstGeom>
          <a:solidFill>
            <a:schemeClr val="bg1">
              <a:alpha val="64373"/>
            </a:schemeClr>
          </a:solidFill>
        </p:spPr>
        <p:txBody>
          <a:bodyPr wrap="square" lIns="91440" tIns="45720" rIns="91440" bIns="45720">
            <a:spAutoFit/>
          </a:bodyPr>
          <a:lstStyle/>
          <a:p>
            <a:r>
              <a:rPr lang="es-ES"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Art 140.- </a:t>
            </a:r>
            <a:r>
              <a:rPr lang="es-ES" sz="2800" b="1"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Requisitos específicos </a:t>
            </a:r>
            <a:r>
              <a:rPr lang="es-MX" sz="240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t>
            </a:r>
            <a:r>
              <a:rPr lang="es-MX" sz="2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ara el ascenso del personal de tropa, arma, técnico, servicios y especialista :</a:t>
            </a:r>
          </a:p>
          <a:p>
            <a:endParaRPr lang="es-ES"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731837" indent="-457200">
              <a:buFont typeface="+mj-lt"/>
              <a:buAutoNum type="arabicPeriod" startAt="2"/>
            </a:pPr>
            <a:r>
              <a:rPr lang="es-MX" sz="2400"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 ascender a Suboficial Mayor: </a:t>
            </a:r>
          </a:p>
          <a:p>
            <a:pPr marL="492125" indent="-217488">
              <a:buFont typeface="+mj-lt"/>
              <a:buAutoNum type="alphaLcPeriod"/>
            </a:pPr>
            <a:endParaRPr lang="es-MX" sz="20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1184275" lvl="4" indent="-457200">
              <a:buFont typeface="+mj-lt"/>
              <a:buAutoNum type="alphaLcPeriod"/>
            </a:pP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Haber sido dado de alta de las Escuelas de Formación como personal </a:t>
            </a:r>
            <a:r>
              <a:rPr lang="es-MX" sz="24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de arma, técnico o servicios, </a:t>
            </a: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según corresponda al grado de ascenso; y, </a:t>
            </a:r>
          </a:p>
          <a:p>
            <a:pPr marL="1184275" lvl="4" indent="-457200">
              <a:buFont typeface="+mj-lt"/>
              <a:buAutoNum type="alphaLcPeriod"/>
            </a:pP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Obtener </a:t>
            </a:r>
            <a:r>
              <a:rPr lang="es-MX" sz="24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resolución favorable del Consejo de Suboficiales y Sargentos de Fuerza, </a:t>
            </a:r>
            <a:r>
              <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de conformidad con el procedimiento establecido en el reglamento respectivo. </a:t>
            </a:r>
          </a:p>
          <a:p>
            <a:pPr marL="1184275" lvl="4" indent="-457200">
              <a:buFont typeface="+mj-lt"/>
              <a:buAutoNum type="alphaLcPeriod"/>
            </a:pPr>
            <a:endParaRPr lang="es-MX" sz="2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727075" lvl="4"/>
            <a:r>
              <a:rPr lang="es-ES" sz="2400" dirty="0">
                <a:latin typeface="Calibri" panose="020F0502020204030204" pitchFamily="34" charset="0"/>
                <a:cs typeface="Calibri" panose="020F0502020204030204" pitchFamily="34" charset="0"/>
              </a:rPr>
              <a:t>En estos casos, el personal militar aprobará, además, los </a:t>
            </a:r>
            <a:r>
              <a:rPr lang="es-ES" sz="2400" b="1" dirty="0">
                <a:solidFill>
                  <a:schemeClr val="accent2">
                    <a:lumMod val="75000"/>
                  </a:schemeClr>
                </a:solidFill>
                <a:latin typeface="Calibri" panose="020F0502020204030204" pitchFamily="34" charset="0"/>
                <a:cs typeface="Calibri" panose="020F0502020204030204" pitchFamily="34" charset="0"/>
              </a:rPr>
              <a:t>exámenes de confianza</a:t>
            </a:r>
            <a:r>
              <a:rPr lang="es-ES" sz="2400" dirty="0">
                <a:latin typeface="Calibri" panose="020F0502020204030204" pitchFamily="34" charset="0"/>
                <a:cs typeface="Calibri" panose="020F0502020204030204" pitchFamily="34" charset="0"/>
              </a:rPr>
              <a:t>, de conformidad con lo dispuesto en el Reglamento General a la presente Ley. </a:t>
            </a:r>
          </a:p>
        </p:txBody>
      </p:sp>
      <p:sp>
        <p:nvSpPr>
          <p:cNvPr id="8" name="Rectángulo 7">
            <a:extLst>
              <a:ext uri="{FF2B5EF4-FFF2-40B4-BE49-F238E27FC236}">
                <a16:creationId xmlns="" xmlns:a16="http://schemas.microsoft.com/office/drawing/2014/main" id="{2CFE9637-331E-067B-6F23-E997F5179073}"/>
              </a:ext>
            </a:extLst>
          </p:cNvPr>
          <p:cNvSpPr/>
          <p:nvPr/>
        </p:nvSpPr>
        <p:spPr>
          <a:xfrm>
            <a:off x="6247515" y="323979"/>
            <a:ext cx="5091449" cy="307777"/>
          </a:xfrm>
          <a:prstGeom prst="rect">
            <a:avLst/>
          </a:prstGeom>
        </p:spPr>
        <p:txBody>
          <a:bodyPr wrap="square">
            <a:spAutoFit/>
          </a:bodyPr>
          <a:lstStyle/>
          <a:p>
            <a:pPr>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 xmlns:a16="http://schemas.microsoft.com/office/drawing/2014/main" id="{C31682C6-C530-CB27-D673-76EB204F8511}"/>
              </a:ext>
            </a:extLst>
          </p:cNvPr>
          <p:cNvSpPr/>
          <p:nvPr/>
        </p:nvSpPr>
        <p:spPr>
          <a:xfrm>
            <a:off x="6394832" y="384029"/>
            <a:ext cx="50914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ES" sz="1400" b="0" i="0" u="none" strike="noStrike" kern="1200" cap="none" spc="0" normalizeH="0" noProof="0" dirty="0" smtClean="0">
                <a:ln>
                  <a:noFill/>
                </a:ln>
                <a:solidFill>
                  <a:prstClr val="black"/>
                </a:solidFill>
                <a:effectLst/>
                <a:uLnTx/>
                <a:uFillTx/>
                <a:latin typeface="Calibri" panose="020F0502020204030204"/>
                <a:ea typeface="+mn-ea"/>
                <a:cs typeface="+mn-cs"/>
              </a:rPr>
              <a:t>2024 año de la seguridad y protección de los intereses marítimos”</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389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10057</TotalTime>
  <Words>3128</Words>
  <Application>Microsoft Office PowerPoint</Application>
  <PresentationFormat>Panorámica</PresentationFormat>
  <Paragraphs>462</Paragraphs>
  <Slides>31</Slides>
  <Notes>8</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31</vt:i4>
      </vt:variant>
    </vt:vector>
  </HeadingPairs>
  <TitlesOfParts>
    <vt:vector size="42" baseType="lpstr">
      <vt:lpstr>Arial Unicode MS</vt:lpstr>
      <vt:lpstr>MS PGothic</vt:lpstr>
      <vt:lpstr>Arial</vt:lpstr>
      <vt:lpstr>Arial Black</vt:lpstr>
      <vt:lpstr>Calibri</vt:lpstr>
      <vt:lpstr>Calibri Light</vt:lpstr>
      <vt:lpstr>Times New Roman</vt:lpstr>
      <vt:lpstr>Wingdings</vt:lpstr>
      <vt:lpstr>Wingdings 2</vt:lpstr>
      <vt:lpstr>3_Tema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SP. XAVIER SALVATIERRA BARRERA</dc:creator>
  <cp:lastModifiedBy>SP. XAVIER SALVATIERRA BARRERA</cp:lastModifiedBy>
  <cp:revision>53</cp:revision>
  <cp:lastPrinted>2023-06-13T22:58:21Z</cp:lastPrinted>
  <dcterms:modified xsi:type="dcterms:W3CDTF">2024-05-09T15:28:53Z</dcterms:modified>
</cp:coreProperties>
</file>